
<file path=[Content_Types].xml><?xml version="1.0" encoding="utf-8"?>
<Types xmlns="http://schemas.openxmlformats.org/package/2006/content-types">
  <Default Extension="mp4" ContentType="video/mp4"/>
  <Default Extension="wdp" ContentType="image/vnd.ms-photo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6.xml" ContentType="application/vnd.openxmlformats-officedocument.presentationml.slide+xml"/>
  <Override PartName="/docProps/app.xml" ContentType="application/vnd.openxmlformats-officedocument.extended-properties+xml"/>
  <Override PartName="/ppt/notesSlides/notesSlide10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viewProps.xml" ContentType="application/vnd.openxmlformats-officedocument.presentationml.viewProps+xml"/>
  <Override PartName="/ppt/slides/slide14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9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</p:sldMasterIdLst>
  <p:notesMasterIdLst>
    <p:notesMasterId r:id="rId25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>
  <p:clrMru>
    <a:srgbClr val="FFFFFF"/>
    <a:srgbClr val="000000"/>
    <a:srgbClr val="0A338F"/>
    <a:srgbClr val="404040"/>
    <a:srgbClr val="3663C6"/>
    <a:srgbClr val="0E48BA"/>
    <a:srgbClr val="154BB8"/>
    <a:srgbClr val="D8E5FD"/>
    <a:srgbClr val="337CF5"/>
    <a:srgbClr val="9EBFFA"/>
  </p:clrMru>
  <p:extLst>
    <p:ext uri="{E76CE94A-603C-4142-B9EB-6D1370010A27}"/>
    <p:ext uri="{D31A062A-798A-4329-ABDD-BBA856620510}"/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lastView="sldThumbnailView">
  <p:normalViewPr horzBarState="maximized">
    <p:restoredLeft sz="15987" autoAdjust="false"/>
    <p:restoredTop sz="94660"/>
  </p:normalViewPr>
  <p:slideViewPr>
    <p:cSldViewPr snapToGrid="false">
      <p:cViewPr varScale="true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slide" Target="slides/slide8.xml" /><Relationship Id="rId7" Type="http://schemas.openxmlformats.org/officeDocument/2006/relationships/slide" Target="slides/slide7.xml" /><Relationship Id="rId6" Type="http://schemas.openxmlformats.org/officeDocument/2006/relationships/slide" Target="slides/slide6.xml" 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4" Type="http://schemas.openxmlformats.org/officeDocument/2006/relationships/slide" Target="slides/slide24.xml" /><Relationship Id="rId23" Type="http://schemas.openxmlformats.org/officeDocument/2006/relationships/slide" Target="slides/slide23.xml" /><Relationship Id="rId13" Type="http://schemas.openxmlformats.org/officeDocument/2006/relationships/slide" Target="slides/slide13.xml" /><Relationship Id="rId5" Type="http://schemas.openxmlformats.org/officeDocument/2006/relationships/slide" Target="slides/slide5.xml" /><Relationship Id="rId28" Type="http://schemas.openxmlformats.org/officeDocument/2006/relationships/viewProps" Target="viewProps.xml" /><Relationship Id="rId14" Type="http://schemas.openxmlformats.org/officeDocument/2006/relationships/slide" Target="slides/slide14.xml" /><Relationship Id="rId0" Type="http://schemas.openxmlformats.org/officeDocument/2006/relationships/slideMaster" Target="slideMasters/slideMaster1.xml" /><Relationship Id="rId9" Type="http://schemas.openxmlformats.org/officeDocument/2006/relationships/slide" Target="slides/slide9.xml" /><Relationship Id="rId25" Type="http://schemas.openxmlformats.org/officeDocument/2006/relationships/notesMaster" Target="notesMasters/notesMaster1.xml" /><Relationship Id="rId18" Type="http://schemas.openxmlformats.org/officeDocument/2006/relationships/slide" Target="slides/slide18.xml" /><Relationship Id="rId2" Type="http://schemas.openxmlformats.org/officeDocument/2006/relationships/slide" Target="slides/slide2.xml" /><Relationship Id="rId3" Type="http://schemas.openxmlformats.org/officeDocument/2006/relationships/slide" Target="slides/slide3.xml" /><Relationship Id="rId10" Type="http://schemas.openxmlformats.org/officeDocument/2006/relationships/slide" Target="slides/slide10.xml" /><Relationship Id="rId1" Type="http://schemas.openxmlformats.org/officeDocument/2006/relationships/slide" Target="slides/slide1.xml" /><Relationship Id="rId12" Type="http://schemas.openxmlformats.org/officeDocument/2006/relationships/slide" Target="slides/slide12.xml" /><Relationship Id="rId15" Type="http://schemas.openxmlformats.org/officeDocument/2006/relationships/slide" Target="slides/slide15.xml" /><Relationship Id="rId22" Type="http://schemas.openxmlformats.org/officeDocument/2006/relationships/slide" Target="slides/slide22.xml" /><Relationship Id="rId16" Type="http://schemas.openxmlformats.org/officeDocument/2006/relationships/slide" Target="slides/slide16.xml" /><Relationship Id="rId17" Type="http://schemas.openxmlformats.org/officeDocument/2006/relationships/slide" Target="slides/slide17.xml" /><Relationship Id="rId4" Type="http://schemas.openxmlformats.org/officeDocument/2006/relationships/slide" Target="slides/slide4.xml" /><Relationship Id="rId11" Type="http://schemas.openxmlformats.org/officeDocument/2006/relationships/slide" Target="slides/slide11.xml" /><Relationship Id="rId19" Type="http://schemas.openxmlformats.org/officeDocument/2006/relationships/slide" Target="slides/slide19.xml" /><Relationship Id="rId20" Type="http://schemas.openxmlformats.org/officeDocument/2006/relationships/slide" Target="slides/slide20.xml" /><Relationship Id="rId21" Type="http://schemas.openxmlformats.org/officeDocument/2006/relationships/slide" Target="slides/slide21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pPr/>
            <a:fld id="{D2A48B96-639E-45A3-A0BA-2464DFDB1FAA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pPr/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pPr/>
            <a:fld id="{A6837353-30EB-4A48-80EB-173D804AEFBD}" type="slidenum">
              <a:rPr lang="zh-CN" altLang="en-US" smtClean="false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1.xml" /></Relationships>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3.xml" /></Relationships>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4.xml" /></Relationships>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6.xml" /></Relationships>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2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4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5.xml" 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8.xml" 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9.xml" 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0.xml" 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1.xml" /></Relationships>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2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006BE02D-20C0-F840-AFAC-BEA99C74FDC2}" type="slidenum">
              <a:rPr lang="en-US" smtClean="false"/>
              <a:t/>
            </a:fld>
            <a:endParaRPr lang="en-US" dirty="false"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32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r>
              <a:rPr lang="zh-CN" altLang="en-US"/>
              <a:t>链接：https://pan.baidu.com/s/1dBUOykZfGkjoJj8YrmZuTw?pwd=7788 </a:t>
            </a:r>
            <a:endParaRPr lang="zh-CN" altLang="en-US"/>
          </a:p>
          <a:p>
            <a:pPr/>
            <a:r>
              <a:rPr lang="zh-CN" altLang="en-US"/>
              <a:t>提取码：7788</a:t>
            </a:r>
            <a:endParaRPr lang="zh-CN" altLang="en-US"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35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r>
              <a:rPr lang="zh-CN" altLang="en-US"/>
              <a:t>链接：https://pan.baidu.com/s/1dBUOykZfGkjoJj8YrmZuTw?pwd=7788 </a:t>
            </a:r>
            <a:endParaRPr lang="zh-CN" altLang="en-US"/>
          </a:p>
          <a:p>
            <a:pPr/>
            <a:r>
              <a:rPr lang="zh-CN" altLang="en-US"/>
              <a:t>提取码：7788</a:t>
            </a:r>
            <a:endParaRPr lang="zh-CN" altLang="en-US"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8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39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006BE02D-20C0-F840-AFAC-BEA99C74FDC2}" type="slidenum">
              <a:rPr lang="en-US" smtClean="false"/>
              <a:t/>
            </a:fld>
            <a:endParaRPr lang="en-US" dirty="false"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42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endParaRPr lang="zh-CN" altLang="en-US"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7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endParaRPr lang="zh-CN" altLang="en-US"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10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r>
              <a:rPr lang="zh-CN" altLang="en-US"/>
              <a:t>链接：https://pan.baidu.com/s/1dBUOykZfGkjoJj8YrmZuTw?pwd=7788 </a:t>
            </a:r>
            <a:endParaRPr lang="zh-CN" altLang="en-US"/>
          </a:p>
          <a:p>
            <a:pPr/>
            <a:r>
              <a:rPr lang="zh-CN" altLang="en-US"/>
              <a:t>提取码：7788</a:t>
            </a:r>
            <a:endParaRPr lang="zh-CN" altLang="en-US"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13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r>
              <a:rPr lang="zh-CN" altLang="en-US"/>
              <a:t>链接：https://pan.baidu.com/s/1dBUOykZfGkjoJj8YrmZuTw?pwd=7788 </a:t>
            </a:r>
            <a:endParaRPr lang="zh-CN" altLang="en-US"/>
          </a:p>
          <a:p>
            <a:pPr/>
            <a:r>
              <a:rPr lang="zh-CN" altLang="en-US"/>
              <a:t>提取码：7788</a:t>
            </a:r>
            <a:endParaRPr lang="zh-CN" altLang="en-US"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>
  <p:cSld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16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r>
              <a:rPr lang="zh-CN" altLang="en-US"/>
              <a:t>链接：https://pan.baidu.com/s/1dBUOykZfGkjoJj8YrmZuTw?pwd=7788 </a:t>
            </a:r>
            <a:endParaRPr lang="zh-CN" altLang="en-US"/>
          </a:p>
          <a:p>
            <a:pPr/>
            <a:r>
              <a:rPr lang="zh-CN" altLang="en-US"/>
              <a:t>提取码：7788</a:t>
            </a:r>
            <a:endParaRPr lang="zh-CN" altLang="en-US"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图像占位符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9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20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pPr/>
            <a:fld id="{3A75C69F-606B-4E20-A461-902BDE623D6B}" type="slidenum">
              <a:rPr lang="zh-CN" altLang="en-US" smtClean="false"/>
              <a:t/>
            </a:fld>
            <a:endParaRPr lang="zh-CN" altLang="en-US"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23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r>
              <a:rPr lang="zh-CN" altLang="en-US"/>
              <a:t>链接：https://pan.baidu.com/s/1dBUOykZfGkjoJj8YrmZuTw?pwd=7788 </a:t>
            </a:r>
            <a:endParaRPr lang="zh-CN" altLang="en-US"/>
          </a:p>
          <a:p>
            <a:pPr/>
            <a:r>
              <a:rPr lang="zh-CN" altLang="en-US"/>
              <a:t>提取码：7788</a:t>
            </a:r>
            <a:endParaRPr lang="zh-CN" altLang="en-US"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26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r>
              <a:rPr lang="zh-CN" altLang="en-US"/>
              <a:t>链接：https://pan.baidu.com/s/1dBUOykZfGkjoJj8YrmZuTw?pwd=7788 </a:t>
            </a:r>
            <a:endParaRPr lang="zh-CN" altLang="en-US"/>
          </a:p>
          <a:p>
            <a:pPr/>
            <a:r>
              <a:rPr lang="zh-CN" altLang="en-US"/>
              <a:t>提取码：7788</a:t>
            </a:r>
            <a:endParaRPr lang="zh-CN" altLang="en-US"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幻灯片图像占位符 1"/>
          <p:cNvSpPr>
            <a:spLocks noGrp="true"/>
          </p:cNvSpPr>
          <p:nvPr>
            <p:ph type="sldImg" idx="2"/>
          </p:nvPr>
        </p:nvSpPr>
        <p:spPr/>
        <p:txBody>
          <a:bodyPr/>
          <a:p/>
        </p:txBody>
      </p:sp>
      <p:sp>
        <p:nvSpPr>
          <p:cNvPr id="29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r>
              <a:rPr lang="zh-CN" altLang="en-US"/>
              <a:t>链接：https://pan.baidu.com/s/1dBUOykZfGkjoJj8YrmZuTw?pwd=7788 </a:t>
            </a:r>
            <a:endParaRPr lang="zh-CN" altLang="en-US"/>
          </a:p>
          <a:p>
            <a:pPr/>
            <a:r>
              <a:rPr lang="zh-CN" altLang="en-US"/>
              <a:t>提取码：7788</a:t>
            </a:r>
            <a:endParaRPr lang="zh-CN" alt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Master" Target="../slideMasters/slideMaster1.xml" /></Relationships>
</file>

<file path=ppt/slideLayouts/_rels/slideLayout1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zh-CN" altLang="en-US" smtClean="false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type="vertTx">
  <p:cSld name="标题和竖排文字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92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93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94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95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type="vertTitleAndTx">
  <p:cSld name="垂直排列标题与 文本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15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16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17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8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>
  <p:cSld name="封面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5"/>
          <p:cNvPicPr>
            <a:picLocks noChangeAspect="true"/>
          </p:cNvPicPr>
          <p:nvPr userDrawn="true"/>
        </p:nvPicPr>
        <p:blipFill>
          <a:blip r:embed="rId1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p="http://schemas.openxmlformats.org/presentationml/2006/main">
  <p:cSld name="Image placeholder 1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true"/>
          </p:cNvSpPr>
          <p:nvPr>
            <p:ph type="pic" sz="quarter" idx="10" hasCustomPrompt="true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12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/>
            <a:r>
              <a:rPr lang="en-US" dirty="false"/>
              <a:t>Drag and Drop Image Here</a:t>
            </a:r>
            <a:endParaRPr lang="en-US" dirty="fals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p="http://schemas.openxmlformats.org/presentationml/2006/main">
  <p:cSld name="28_Title Slide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7"/>
          <p:cNvGrpSpPr/>
          <p:nvPr userDrawn="true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25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true"/>
            </a:gradFill>
          </p:grpSpPr>
          <p:sp>
            <p:nvSpPr>
              <p:cNvPr id="26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false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100000">
                    <a:schemeClr val="accent3">
                      <a:lumMod val="40000"/>
                      <a:lumOff val="60000"/>
                    </a:schemeClr>
                  </a:gs>
                  <a:gs pos="56000">
                    <a:schemeClr val="accent3"/>
                  </a:gs>
                </a:gsLst>
                <a:lin ang="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false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28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pPr/>
              <a:endParaRPr lang="en-US" dirty="false"/>
            </a:p>
          </p:txBody>
        </p:sp>
      </p:grpSp>
      <p:sp>
        <p:nvSpPr>
          <p:cNvPr id="29" name="Picture Placeholder 3"/>
          <p:cNvSpPr>
            <a:spLocks noGrp="true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/>
            <a:endParaRPr lang="id-ID" dirty="false"/>
          </a:p>
        </p:txBody>
      </p:sp>
      <p:sp>
        <p:nvSpPr>
          <p:cNvPr id="30" name="Picture Placeholder 3"/>
          <p:cNvSpPr>
            <a:spLocks noGrp="true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/>
            <a:endParaRPr lang="id-ID" dirty="false"/>
          </a:p>
        </p:txBody>
      </p:sp>
      <p:sp>
        <p:nvSpPr>
          <p:cNvPr id="31" name="Picture Placeholder 3"/>
          <p:cNvSpPr>
            <a:spLocks noGrp="true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/>
            <a:endParaRPr lang="id-ID" dirty="fals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p="http://schemas.openxmlformats.org/presentationml/2006/main">
  <p:cSld name="Services Features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3"/>
          <p:cNvSpPr>
            <a:spLocks noGrp="true"/>
          </p:cNvSpPr>
          <p:nvPr>
            <p:ph type="pic" sz="quarter" idx="16"/>
          </p:nvPr>
        </p:nvSpPr>
        <p:spPr>
          <a:xfrm>
            <a:off x="-1" y="3644900"/>
            <a:ext cx="12192001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false" i="false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/>
            <a:endParaRPr lang="en-US" dirty="false"/>
          </a:p>
        </p:txBody>
      </p:sp>
      <p:sp>
        <p:nvSpPr>
          <p:cNvPr id="34" name="1 10"/>
          <p:cNvSpPr/>
          <p:nvPr userDrawn="true"/>
        </p:nvSpPr>
        <p:spPr>
          <a:xfrm>
            <a:off x="11323951" y="1180287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1800" b="true" baseline="0" smtClean="fals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Arial" panose="020B0604020202020204" pitchFamily="34" charset="0"/>
              </a:rPr>
              <a:t/>
            </a:fld>
            <a:endParaRPr lang="ru-RU" sz="1000" dirty="false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5" name="116"/>
          <p:cNvCxnSpPr/>
          <p:nvPr userDrawn="true"/>
        </p:nvCxnSpPr>
        <p:spPr>
          <a:xfrm flipH="true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9"/>
          <p:cNvSpPr txBox="true"/>
          <p:nvPr userDrawn="true"/>
        </p:nvSpPr>
        <p:spPr>
          <a:xfrm>
            <a:off x="9818122" y="225267"/>
            <a:ext cx="2144456" cy="215444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r"/>
            <a:r>
              <a:rPr lang="en-US" altLang="zh-CN" sz="800" b="true" i="false" dirty="false" smtClean="false">
                <a:solidFill>
                  <a:schemeClr val="tx1"/>
                </a:solidFill>
                <a:latin typeface="Arial" panose="020B0604020202020204" pitchFamily="34" charset="0"/>
                <a:ea typeface="Karla" pitchFamily="2" charset="0"/>
                <a:cs typeface="Arial" panose="020B0604020202020204" pitchFamily="34" charset="0"/>
              </a:rPr>
              <a:t>GALLERY </a:t>
            </a:r>
            <a:r>
              <a:rPr lang="en-US" sz="800" b="true" i="false" dirty="false" smtClean="false">
                <a:solidFill>
                  <a:schemeClr val="tx1"/>
                </a:solidFill>
                <a:latin typeface="Arial" panose="020B0604020202020204" pitchFamily="34" charset="0"/>
                <a:ea typeface="Karla" pitchFamily="2" charset="0"/>
                <a:cs typeface="Arial" panose="020B0604020202020204" pitchFamily="34" charset="0"/>
              </a:rPr>
              <a:t> VISION</a:t>
            </a:r>
            <a:endParaRPr lang="ru-RU" sz="800" b="true" i="false" dirty="false">
              <a:solidFill>
                <a:schemeClr val="tx1"/>
              </a:solidFill>
              <a:ea typeface="Karla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p="http://schemas.openxmlformats.org/presentationml/2006/main">
  <p:cSld name="7_Half_picture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"/>
          <p:cNvSpPr/>
          <p:nvPr userDrawn="true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sz="900"/>
          </a:p>
        </p:txBody>
      </p:sp>
      <p:sp>
        <p:nvSpPr>
          <p:cNvPr id="39" name="Picture Placeholder 13"/>
          <p:cNvSpPr>
            <a:spLocks noGrp="true"/>
          </p:cNvSpPr>
          <p:nvPr>
            <p:ph type="pic" sz="quarter" idx="13"/>
          </p:nvPr>
        </p:nvSpPr>
        <p:spPr>
          <a:xfrm>
            <a:off x="6090694" y="0"/>
            <a:ext cx="6101306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anose="020F0302020204030203" charset="0"/>
                <a:ea typeface="Lato Light" panose="020F0302020204030203" charset="0"/>
                <a:cs typeface="Lato Light" panose="020F0302020204030203" charset="0"/>
              </a:defRPr>
            </a:lvl1pPr>
          </a:lstStyle>
          <a:p>
            <a:pPr/>
            <a:endParaRPr lang="en-US" dirty="false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p="http://schemas.openxmlformats.org/presentationml/2006/main">
  <p:cSld name="2_Title and Content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8"/>
          <p:cNvSpPr>
            <a:spLocks noGrp="true"/>
          </p:cNvSpPr>
          <p:nvPr>
            <p:ph type="pic" sz="quarter" idx="10" hasCustomPrompt="true"/>
          </p:nvPr>
        </p:nvSpPr>
        <p:spPr>
          <a:xfrm>
            <a:off x="1212850" y="558800"/>
            <a:ext cx="4279900" cy="2679700"/>
          </a:xfrm>
          <a:prstGeom prst="rect">
            <a:avLst/>
          </a:prstGeom>
        </p:spPr>
        <p:txBody>
          <a:bodyPr/>
          <a:lstStyle>
            <a:lvl1pPr marL="158750" marR="0" indent="0" algn="ctr" defTabSz="457200" rtl="false" eaLnBrk="true" fontAlgn="base" latinLnBrk="false" hangingPunct="true">
              <a:lnSpc>
                <a:spcPct val="100000"/>
              </a:lnSpc>
              <a:spcBef>
                <a:spcPts val="2600"/>
              </a:spcBef>
              <a:spcAft>
                <a:spcPct val="1"/>
              </a:spcAft>
              <a:buClr>
                <a:srgbClr val="000000"/>
              </a:buClr>
              <a:buSzPct val="171000"/>
              <a:buFont typeface="Gill Sans" charset="0"/>
              <a:buNone/>
              <a:defRPr sz="1200">
                <a:solidFill>
                  <a:schemeClr val="bg1"/>
                </a:solidFill>
                <a:latin typeface="Roboto" charset="0"/>
                <a:ea typeface="Adobe 明體 Std L" panose="02020300000000000000" pitchFamily="18" charset="-120"/>
              </a:defRPr>
            </a:lvl1pPr>
          </a:lstStyle>
          <a:p>
            <a:pPr marL="158750" marR="0" lvl="0" indent="0" algn="ctr" defTabSz="457200" rtl="false" eaLnBrk="true" fontAlgn="base" latinLnBrk="false" hangingPunct="true">
              <a:lnSpc>
                <a:spcPct val="100000"/>
              </a:lnSpc>
              <a:spcBef>
                <a:spcPts val="2600"/>
              </a:spcBef>
              <a:spcAft>
                <a:spcPct val="1"/>
              </a:spcAft>
              <a:buClr>
                <a:srgbClr val="000000"/>
              </a:buClr>
              <a:buSzPct val="171000"/>
              <a:buFont typeface="Gill Sans" charset="0"/>
              <a:buNone/>
              <a:defRPr/>
            </a:pPr>
            <a:r>
              <a:rPr lang="zh-CN" altLang="en-US" noProof="false" dirty="false">
                <a:sym typeface="Roboto Regular" charset="0"/>
              </a:rPr>
              <a:t>请把图片从文件夹拖拽到此处，或点击下部的小图标添加图片</a:t>
            </a:r>
            <a:endParaRPr lang="id-ID" noProof="false" dirty="false">
              <a:sym typeface="Roboto Regular" charset="0"/>
            </a:endParaRPr>
          </a:p>
        </p:txBody>
      </p:sp>
      <p:sp>
        <p:nvSpPr>
          <p:cNvPr id="42" name="Picture Placeholder 8"/>
          <p:cNvSpPr>
            <a:spLocks noGrp="true"/>
          </p:cNvSpPr>
          <p:nvPr>
            <p:ph type="pic" sz="quarter" idx="11" hasCustomPrompt="true"/>
          </p:nvPr>
        </p:nvSpPr>
        <p:spPr>
          <a:xfrm>
            <a:off x="6500803" y="552450"/>
            <a:ext cx="1511300" cy="3581400"/>
          </a:xfrm>
          <a:prstGeom prst="rect">
            <a:avLst/>
          </a:prstGeom>
        </p:spPr>
        <p:txBody>
          <a:bodyPr/>
          <a:lstStyle>
            <a:lvl1pPr marL="158750" marR="0" indent="0" algn="ctr" defTabSz="457200" rtl="false" eaLnBrk="true" fontAlgn="base" latinLnBrk="false" hangingPunct="true">
              <a:lnSpc>
                <a:spcPct val="100000"/>
              </a:lnSpc>
              <a:spcBef>
                <a:spcPts val="2600"/>
              </a:spcBef>
              <a:spcAft>
                <a:spcPct val="1"/>
              </a:spcAft>
              <a:buClr>
                <a:srgbClr val="000000"/>
              </a:buClr>
              <a:buSzPct val="171000"/>
              <a:buFont typeface="Gill Sans" charset="0"/>
              <a:buNone/>
              <a:defRPr sz="1200">
                <a:solidFill>
                  <a:schemeClr val="bg1"/>
                </a:solidFill>
                <a:latin typeface="Roboto" charset="0"/>
                <a:ea typeface="Adobe 明體 Std L" panose="02020300000000000000" pitchFamily="18" charset="-120"/>
              </a:defRPr>
            </a:lvl1pPr>
          </a:lstStyle>
          <a:p>
            <a:pPr marL="158750" marR="0" lvl="0" indent="0" algn="ctr" defTabSz="457200" rtl="false" eaLnBrk="true" fontAlgn="base" latinLnBrk="false" hangingPunct="true">
              <a:lnSpc>
                <a:spcPct val="100000"/>
              </a:lnSpc>
              <a:spcBef>
                <a:spcPts val="2600"/>
              </a:spcBef>
              <a:spcAft>
                <a:spcPct val="1"/>
              </a:spcAft>
              <a:buClr>
                <a:srgbClr val="000000"/>
              </a:buClr>
              <a:buSzPct val="171000"/>
              <a:buFont typeface="Gill Sans" charset="0"/>
              <a:buNone/>
              <a:defRPr/>
            </a:pPr>
            <a:r>
              <a:rPr lang="zh-CN" altLang="en-US" noProof="false" dirty="false">
                <a:sym typeface="Roboto Regular" charset="0"/>
              </a:rPr>
              <a:t>请把图片从文件夹拖拽到此处，或点击下部的小图标添加图片</a:t>
            </a:r>
            <a:endParaRPr lang="id-ID" noProof="false" dirty="false">
              <a:sym typeface="Roboto Regular" charset="0"/>
            </a:endParaRPr>
          </a:p>
        </p:txBody>
      </p:sp>
      <p:sp>
        <p:nvSpPr>
          <p:cNvPr id="43" name="Picture Placeholder 8"/>
          <p:cNvSpPr>
            <a:spLocks noGrp="true"/>
          </p:cNvSpPr>
          <p:nvPr>
            <p:ph type="pic" sz="quarter" idx="12" hasCustomPrompt="true"/>
          </p:nvPr>
        </p:nvSpPr>
        <p:spPr>
          <a:xfrm>
            <a:off x="6500803" y="4216400"/>
            <a:ext cx="1511300" cy="2075657"/>
          </a:xfrm>
          <a:prstGeom prst="rect">
            <a:avLst/>
          </a:prstGeom>
        </p:spPr>
        <p:txBody>
          <a:bodyPr/>
          <a:lstStyle>
            <a:lvl1pPr marL="158750" marR="0" indent="0" algn="ctr" defTabSz="457200" rtl="false" eaLnBrk="true" fontAlgn="base" latinLnBrk="false" hangingPunct="true">
              <a:lnSpc>
                <a:spcPct val="100000"/>
              </a:lnSpc>
              <a:spcBef>
                <a:spcPts val="2600"/>
              </a:spcBef>
              <a:spcAft>
                <a:spcPct val="1"/>
              </a:spcAft>
              <a:buClr>
                <a:srgbClr val="000000"/>
              </a:buClr>
              <a:buSzPct val="171000"/>
              <a:buFont typeface="Gill Sans" charset="0"/>
              <a:buNone/>
              <a:defRPr sz="1200">
                <a:solidFill>
                  <a:schemeClr val="bg1"/>
                </a:solidFill>
                <a:latin typeface="Roboto" charset="0"/>
                <a:ea typeface="Adobe 明體 Std L" panose="02020300000000000000" pitchFamily="18" charset="-120"/>
              </a:defRPr>
            </a:lvl1pPr>
          </a:lstStyle>
          <a:p>
            <a:pPr marL="158750" marR="0" lvl="0" indent="0" algn="ctr" defTabSz="457200" rtl="false" eaLnBrk="true" fontAlgn="base" latinLnBrk="false" hangingPunct="true">
              <a:lnSpc>
                <a:spcPct val="100000"/>
              </a:lnSpc>
              <a:spcBef>
                <a:spcPts val="2600"/>
              </a:spcBef>
              <a:spcAft>
                <a:spcPct val="1"/>
              </a:spcAft>
              <a:buClr>
                <a:srgbClr val="000000"/>
              </a:buClr>
              <a:buSzPct val="171000"/>
              <a:buFont typeface="Gill Sans" charset="0"/>
              <a:buNone/>
              <a:defRPr/>
            </a:pPr>
            <a:r>
              <a:rPr lang="zh-CN" altLang="en-US" noProof="false" dirty="false">
                <a:sym typeface="Roboto Regular" charset="0"/>
              </a:rPr>
              <a:t>请把图片从文件夹拖拽到此处，或点击下部的小图标添加图片</a:t>
            </a:r>
            <a:endParaRPr lang="id-ID" noProof="false" dirty="false">
              <a:sym typeface="Roboto Regular" charset="0"/>
            </a:endParaRPr>
          </a:p>
        </p:txBody>
      </p:sp>
      <p:sp>
        <p:nvSpPr>
          <p:cNvPr id="44" name="Picture Placeholder 8"/>
          <p:cNvSpPr>
            <a:spLocks noGrp="true"/>
          </p:cNvSpPr>
          <p:nvPr>
            <p:ph type="pic" sz="quarter" idx="13" hasCustomPrompt="true"/>
          </p:nvPr>
        </p:nvSpPr>
        <p:spPr>
          <a:xfrm>
            <a:off x="8089901" y="552451"/>
            <a:ext cx="2884347" cy="5739606"/>
          </a:xfrm>
          <a:prstGeom prst="rect">
            <a:avLst/>
          </a:prstGeom>
        </p:spPr>
        <p:txBody>
          <a:bodyPr/>
          <a:lstStyle>
            <a:lvl1pPr marL="158750" marR="0" indent="0" algn="ctr" defTabSz="457200" rtl="false" eaLnBrk="true" fontAlgn="base" latinLnBrk="false" hangingPunct="true">
              <a:lnSpc>
                <a:spcPct val="100000"/>
              </a:lnSpc>
              <a:spcBef>
                <a:spcPts val="2600"/>
              </a:spcBef>
              <a:spcAft>
                <a:spcPct val="1"/>
              </a:spcAft>
              <a:buClr>
                <a:srgbClr val="000000"/>
              </a:buClr>
              <a:buSzPct val="171000"/>
              <a:buFont typeface="Gill Sans" charset="0"/>
              <a:buNone/>
              <a:defRPr sz="1200">
                <a:solidFill>
                  <a:schemeClr val="bg1"/>
                </a:solidFill>
                <a:latin typeface="Roboto" charset="0"/>
                <a:ea typeface="Adobe 明體 Std L" panose="02020300000000000000" pitchFamily="18" charset="-120"/>
              </a:defRPr>
            </a:lvl1pPr>
          </a:lstStyle>
          <a:p>
            <a:pPr marL="158750" marR="0" lvl="0" indent="0" algn="ctr" defTabSz="457200" rtl="false" eaLnBrk="true" fontAlgn="base" latinLnBrk="false" hangingPunct="true">
              <a:lnSpc>
                <a:spcPct val="100000"/>
              </a:lnSpc>
              <a:spcBef>
                <a:spcPts val="2600"/>
              </a:spcBef>
              <a:spcAft>
                <a:spcPct val="1"/>
              </a:spcAft>
              <a:buClr>
                <a:srgbClr val="000000"/>
              </a:buClr>
              <a:buSzPct val="171000"/>
              <a:buFont typeface="Gill Sans" charset="0"/>
              <a:buNone/>
              <a:defRPr/>
            </a:pPr>
            <a:r>
              <a:rPr lang="zh-CN" altLang="en-US" noProof="false" dirty="false">
                <a:sym typeface="Roboto Regular" charset="0"/>
              </a:rPr>
              <a:t>请把图片从文件夹拖拽到此处，或点击下部的小图标添加图片</a:t>
            </a:r>
            <a:endParaRPr lang="id-ID" noProof="false" dirty="false">
              <a:sym typeface="Roboto Regular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p="http://schemas.openxmlformats.org/presentationml/2006/main" type="obj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10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11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2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type="secHead">
  <p:cSld name="节标题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47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</p:txBody>
      </p:sp>
      <p:sp>
        <p:nvSpPr>
          <p:cNvPr id="48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49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50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type="twoObj">
  <p:cSld name="两栏内容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53" name="内容占位符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54" name="内容占位符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5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5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5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type="twoTxTwoObj">
  <p:cSld name="比较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60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</p:txBody>
      </p:sp>
      <p:sp>
        <p:nvSpPr>
          <p:cNvPr id="61" name="内容占位符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62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</p:txBody>
      </p:sp>
      <p:sp>
        <p:nvSpPr>
          <p:cNvPr id="63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64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65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6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type="titleOnly">
  <p:cSld name="仅标题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69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70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71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type="blank">
  <p:cSld name="空白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74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75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type="objTx">
  <p:cSld name="内容与标题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78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79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</p:txBody>
      </p:sp>
      <p:sp>
        <p:nvSpPr>
          <p:cNvPr id="80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81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82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type="picTx">
  <p:cSld name="图片与标题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85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zh-CN" altLang="en-US"/>
          </a:p>
        </p:txBody>
      </p:sp>
      <p:sp>
        <p:nvSpPr>
          <p:cNvPr id="86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</p:txBody>
      </p:sp>
      <p:sp>
        <p:nvSpPr>
          <p:cNvPr id="87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88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89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9" Type="http://schemas.openxmlformats.org/officeDocument/2006/relationships/slideLayout" Target="../slideLayouts/slideLayout10.xml" /><Relationship Id="rId12" Type="http://schemas.openxmlformats.org/officeDocument/2006/relationships/slideLayout" Target="../slideLayouts/slideLayout13.xml" /><Relationship Id="rId11" Type="http://schemas.openxmlformats.org/officeDocument/2006/relationships/slideLayout" Target="../slideLayouts/slideLayout12.xml" /><Relationship Id="rId14" Type="http://schemas.openxmlformats.org/officeDocument/2006/relationships/slideLayout" Target="../slideLayouts/slideLayout15.xml" /><Relationship Id="rId8" Type="http://schemas.openxmlformats.org/officeDocument/2006/relationships/slideLayout" Target="../slideLayouts/slideLayout9.xml" /><Relationship Id="rId0" Type="http://schemas.openxmlformats.org/officeDocument/2006/relationships/slideLayout" Target="../slideLayouts/slideLayout1.xml" /><Relationship Id="rId1" Type="http://schemas.openxmlformats.org/officeDocument/2006/relationships/slideLayout" Target="../slideLayouts/slideLayout2.xml" /><Relationship Id="rId13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16.xml" /><Relationship Id="rId16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3.xml" /><Relationship Id="rId3" Type="http://schemas.openxmlformats.org/officeDocument/2006/relationships/slideLayout" Target="../slideLayouts/slideLayout4.xml" /><Relationship Id="rId17" Type="http://schemas.openxmlformats.org/officeDocument/2006/relationships/theme" Target="../theme/theme1.xml" /><Relationship Id="rId4" Type="http://schemas.openxmlformats.org/officeDocument/2006/relationships/slideLayout" Target="../slideLayouts/slideLayout5.xml" /><Relationship Id="rId5" Type="http://schemas.openxmlformats.org/officeDocument/2006/relationships/slideLayout" Target="../slideLayouts/slideLayout6.xml" /><Relationship Id="rId6" Type="http://schemas.openxmlformats.org/officeDocument/2006/relationships/slideLayout" Target="../slideLayouts/slideLayout7.xml" /><Relationship Id="rId10" Type="http://schemas.openxmlformats.org/officeDocument/2006/relationships/slideLayout" Target="../slideLayouts/slideLayout11.xml" /><Relationship Id="rId7" Type="http://schemas.openxmlformats.org/officeDocument/2006/relationships/slideLayout" Target="../slideLayouts/slideLayout8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pPr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997B5FA-0921-464F-AAE1-844C04324D75}" type="datetimeFigureOut">
              <a:rPr lang="zh-CN" altLang="en-US" smtClean="false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565CE74E-AB26-4998-AD42-012C4C1AD076}" type="slidenum">
              <a:rPr lang="zh-CN" altLang="en-US" smtClean="false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false" eaLnBrk="true" latinLnBrk="false" hangingPunct="true">
        <a:lnSpc>
          <a:spcPct val="90000"/>
        </a:lnSpc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false" eaLnBrk="true" latinLnBrk="false" hangingPunct="true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image" Target="media/image2.png" /><Relationship Id="rId0" Type="http://schemas.openxmlformats.org/officeDocument/2006/relationships/slideLayout" Target="../slideLayouts/slideLayout1.xml" /><Relationship Id="rId6" Type="http://schemas.openxmlformats.org/officeDocument/2006/relationships/image" Target="media/image7.png" /><Relationship Id="rId3" Type="http://schemas.openxmlformats.org/officeDocument/2006/relationships/image" Target="media/image4.png" /><Relationship Id="rId2" Type="http://schemas.openxmlformats.org/officeDocument/2006/relationships/image" Target="media/image3.png" /><Relationship Id="rId4" Type="http://schemas.openxmlformats.org/officeDocument/2006/relationships/image" Target="media/image5.png" /><Relationship Id="rId5" Type="http://schemas.openxmlformats.org/officeDocument/2006/relationships/image" Target="media/image6.png" /></Relationships>
</file>

<file path=ppt/slides/_rels/slide10.xml.rels><?xml version="1.0" encoding="UTF-8" standalone="yes"?><Relationships xmlns="http://schemas.openxmlformats.org/package/2006/relationships"><Relationship Id="rId3" Type="http://schemas.openxmlformats.org/officeDocument/2006/relationships/image" Target="media/image10.png" /><Relationship Id="rId5" Type="http://schemas.openxmlformats.org/officeDocument/2006/relationships/image" Target="media/image12.jpg" /><Relationship Id="rId4" Type="http://schemas.openxmlformats.org/officeDocument/2006/relationships/image" Target="media/image11.png" /><Relationship Id="rId2" Type="http://schemas.openxmlformats.org/officeDocument/2006/relationships/image" Target="media/image9.png" /><Relationship Id="rId0" Type="http://schemas.openxmlformats.org/officeDocument/2006/relationships/slideLayout" Target="../slideLayouts/slideLayout1.xml" /><Relationship Id="rId1" Type="http://schemas.openxmlformats.org/officeDocument/2006/relationships/image" Target="media/image8.png" /></Relationships>
</file>

<file path=ppt/slides/_rels/slide11.xml.rels><?xml version="1.0" encoding="UTF-8" standalone="yes"?><Relationships xmlns="http://schemas.openxmlformats.org/package/2006/relationships"><Relationship Id="rId8" Type="http://schemas.openxmlformats.org/officeDocument/2006/relationships/image" Target="media/image19.png" /><Relationship Id="rId6" Type="http://schemas.openxmlformats.org/officeDocument/2006/relationships/image" Target="media/image17.png" /><Relationship Id="rId7" Type="http://schemas.openxmlformats.org/officeDocument/2006/relationships/image" Target="media/image18.png" /><Relationship Id="rId1" Type="http://schemas.openxmlformats.org/officeDocument/2006/relationships/notesSlide" Target="../notesSlides/notesSlide1.xml" /><Relationship Id="rId2" Type="http://schemas.openxmlformats.org/officeDocument/2006/relationships/image" Target="media/image13.png" /><Relationship Id="rId0" Type="http://schemas.openxmlformats.org/officeDocument/2006/relationships/slideLayout" Target="../slideLayouts/slideLayout16.xml" /><Relationship Id="rId3" Type="http://schemas.openxmlformats.org/officeDocument/2006/relationships/image" Target="media/image14.jpg" /><Relationship Id="rId4" Type="http://schemas.openxmlformats.org/officeDocument/2006/relationships/image" Target="media/image15.png" /><Relationship Id="rId5" Type="http://schemas.openxmlformats.org/officeDocument/2006/relationships/image" Target="media/image16.png" /></Relationships>
</file>

<file path=ppt/slides/_rels/slide12.xml.rels><?xml version="1.0" encoding="UTF-8" standalone="yes"?><Relationships xmlns="http://schemas.openxmlformats.org/package/2006/relationships"><Relationship Id="rId3" Type="http://schemas.openxmlformats.org/officeDocument/2006/relationships/image" Target="media/image21.png" /><Relationship Id="rId2" Type="http://schemas.openxmlformats.org/officeDocument/2006/relationships/image" Target="media/image20.png" /><Relationship Id="rId0" Type="http://schemas.openxmlformats.org/officeDocument/2006/relationships/slideLayout" Target="../slideLayouts/slideLayout17.xml" /><Relationship Id="rId1" Type="http://schemas.openxmlformats.org/officeDocument/2006/relationships/notesSlide" Target="../notesSlides/notesSlide2.xml" /></Relationships>
</file>

<file path=ppt/slides/_rels/slide13.xml.rels><?xml version="1.0" encoding="UTF-8" standalone="yes"?><Relationships xmlns="http://schemas.openxmlformats.org/package/2006/relationships"><Relationship Id="rId3" Type="http://schemas.openxmlformats.org/officeDocument/2006/relationships/image" Target="media/image24.png" /><Relationship Id="rId2" Type="http://schemas.openxmlformats.org/officeDocument/2006/relationships/image" Target="media/image23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22.png" /></Relationships>
</file>

<file path=ppt/slides/_rels/slide14.xml.rels><?xml version="1.0" encoding="UTF-8" standalone="yes"?><Relationships xmlns="http://schemas.openxmlformats.org/package/2006/relationships"><Relationship Id="rId2" Type="http://schemas.openxmlformats.org/officeDocument/2006/relationships/image" Target="media/image25.png" /><Relationship Id="rId0" Type="http://schemas.openxmlformats.org/officeDocument/2006/relationships/slideLayout" Target="../slideLayouts/slideLayout2.xml" /><Relationship Id="rId3" Type="http://schemas.openxmlformats.org/officeDocument/2006/relationships/image" Target="media/image26.png" /><Relationship Id="rId1" Type="http://schemas.openxmlformats.org/officeDocument/2006/relationships/notesSlide" Target="../notesSlides/notesSlide3.xml" /></Relationships>
</file>

<file path=ppt/slides/_rels/slide15.xml.rels><?xml version="1.0" encoding="UTF-8" standalone="yes"?><Relationships xmlns="http://schemas.openxmlformats.org/package/2006/relationships"><Relationship Id="rId4" Type="http://schemas.openxmlformats.org/officeDocument/2006/relationships/image" Target="media/image28.png" /><Relationship Id="rId3" Type="http://schemas.openxmlformats.org/officeDocument/2006/relationships/image" Target="media/image27.png" /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25.png" /><Relationship Id="rId1" Type="http://schemas.openxmlformats.org/officeDocument/2006/relationships/notesSlide" Target="../notesSlides/notesSlide4.xml" /></Relationships>
</file>

<file path=ppt/slides/_rels/slide16.xml.rels><?xml version="1.0" encoding="UTF-8" standalone="yes"?><Relationships xmlns="http://schemas.openxmlformats.org/package/2006/relationships"><Relationship Id="rId2" Type="http://schemas.openxmlformats.org/officeDocument/2006/relationships/image" Target="media/image30.png" /><Relationship Id="rId0" Type="http://schemas.openxmlformats.org/officeDocument/2006/relationships/slideLayout" Target="../slideLayouts/slideLayout14.xml" /><Relationship Id="rId3" Type="http://schemas.openxmlformats.org/officeDocument/2006/relationships/image" Target="media/image31.png" /><Relationship Id="rId1" Type="http://schemas.openxmlformats.org/officeDocument/2006/relationships/image" Target="media/image29.png" /></Relationships>
</file>

<file path=ppt/slides/_rels/slide17.xml.rels><?xml version="1.0" encoding="UTF-8" standalone="yes"?><Relationships xmlns="http://schemas.openxmlformats.org/package/2006/relationships"><Relationship Id="rId3" Type="http://schemas.openxmlformats.org/officeDocument/2006/relationships/image" Target="media/image34.png" /><Relationship Id="rId2" Type="http://schemas.openxmlformats.org/officeDocument/2006/relationships/image" Target="media/image33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32.png" /></Relationships>
</file>

<file path=ppt/slides/_rels/slide18.xml.rels><?xml version="1.0" encoding="UTF-8" standalone="yes"?><Relationships xmlns="http://schemas.openxmlformats.org/package/2006/relationships"><Relationship Id="rId7" Type="http://schemas.openxmlformats.org/officeDocument/2006/relationships/image" Target="media/image35.jpg" /><Relationship Id="rId6" Type="http://schemas.microsoft.com/office/2007/relationships/media" Target="media/media1.mp4" /><Relationship Id="rId5" Type="http://schemas.openxmlformats.org/officeDocument/2006/relationships/video" Target="media/media1.mp4" /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25.png" /><Relationship Id="rId1" Type="http://schemas.openxmlformats.org/officeDocument/2006/relationships/notesSlide" Target="../notesSlides/notesSlide5.xml" /><Relationship Id="rId3" Type="http://schemas.openxmlformats.org/officeDocument/2006/relationships/image" Target="media/image5.png" /><Relationship Id="rId4" Type="http://schemas.openxmlformats.org/officeDocument/2006/relationships/hyperlink" Target="https://b23.tv/1B4yAU4" TargetMode="External"/></Relationships>
</file>

<file path=ppt/slides/_rels/slide19.xml.rels><?xml version="1.0" encoding="UTF-8" standalone="yes"?><Relationships xmlns="http://schemas.openxmlformats.org/package/2006/relationships"><Relationship Id="rId4" Type="http://schemas.openxmlformats.org/officeDocument/2006/relationships/image" Target="media/image38.png" /><Relationship Id="rId2" Type="http://schemas.openxmlformats.org/officeDocument/2006/relationships/image" Target="media/image36.png" /><Relationship Id="rId0" Type="http://schemas.openxmlformats.org/officeDocument/2006/relationships/slideLayout" Target="../slideLayouts/slideLayout7.xml" /><Relationship Id="rId5" Type="http://schemas.openxmlformats.org/officeDocument/2006/relationships/image" Target="media/image39.png" /><Relationship Id="rId3" Type="http://schemas.openxmlformats.org/officeDocument/2006/relationships/image" Target="media/image37.png" /><Relationship Id="rId1" Type="http://schemas.openxmlformats.org/officeDocument/2006/relationships/notesSlide" Target="../notesSlides/notesSlide6.xml" /></Relationships>
</file>

<file path=ppt/slides/_rels/slide2.xml.rels><?xml version="1.0" encoding="UTF-8" standalone="yes"?><Relationships xmlns="http://schemas.openxmlformats.org/package/2006/relationships"><Relationship Id="rId9" Type="http://schemas.openxmlformats.org/officeDocument/2006/relationships/image" Target="media/image48.png" /><Relationship Id="rId7" Type="http://schemas.openxmlformats.org/officeDocument/2006/relationships/image" Target="media/image46.png" /><Relationship Id="rId1" Type="http://schemas.openxmlformats.org/officeDocument/2006/relationships/image" Target="media/image40.png" /><Relationship Id="rId5" Type="http://schemas.openxmlformats.org/officeDocument/2006/relationships/image" Target="media/image44.png" /><Relationship Id="rId10" Type="http://schemas.openxmlformats.org/officeDocument/2006/relationships/image" Target="media/image49.png" /><Relationship Id="rId8" Type="http://schemas.openxmlformats.org/officeDocument/2006/relationships/image" Target="media/image47.png" /><Relationship Id="rId6" Type="http://schemas.openxmlformats.org/officeDocument/2006/relationships/image" Target="media/image45.png" /><Relationship Id="rId3" Type="http://schemas.openxmlformats.org/officeDocument/2006/relationships/image" Target="media/image42.png" /><Relationship Id="rId2" Type="http://schemas.openxmlformats.org/officeDocument/2006/relationships/image" Target="media/image41.png" /><Relationship Id="rId0" Type="http://schemas.openxmlformats.org/officeDocument/2006/relationships/slideLayout" Target="../slideLayouts/slideLayout2.xml" /><Relationship Id="rId4" Type="http://schemas.openxmlformats.org/officeDocument/2006/relationships/image" Target="media/image43.png" /></Relationships>
</file>

<file path=ppt/slides/_rels/slide20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4" Type="http://schemas.openxmlformats.org/officeDocument/2006/relationships/image" Target="media/image50.png" /><Relationship Id="rId2" Type="http://schemas.openxmlformats.org/officeDocument/2006/relationships/image" Target="media/image25.png" /><Relationship Id="rId0" Type="http://schemas.openxmlformats.org/officeDocument/2006/relationships/slideLayout" Target="../slideLayouts/slideLayout2.xml" /><Relationship Id="rId1" Type="http://schemas.openxmlformats.org/officeDocument/2006/relationships/notesSlide" Target="../notesSlides/notesSlide7.xml" /></Relationships>
</file>

<file path=ppt/slides/_rels/slide21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4" Type="http://schemas.openxmlformats.org/officeDocument/2006/relationships/image" Target="media/image51.png" /><Relationship Id="rId2" Type="http://schemas.openxmlformats.org/officeDocument/2006/relationships/image" Target="media/image25.png" /><Relationship Id="rId0" Type="http://schemas.openxmlformats.org/officeDocument/2006/relationships/slideLayout" Target="../slideLayouts/slideLayout2.xml" /><Relationship Id="rId1" Type="http://schemas.openxmlformats.org/officeDocument/2006/relationships/notesSlide" Target="../notesSlides/notesSlide8.xml" /></Relationships>
</file>

<file path=ppt/slides/_rels/slide22.xml.rels><?xml version="1.0" encoding="UTF-8" standalone="yes"?><Relationships xmlns="http://schemas.openxmlformats.org/package/2006/relationships"><Relationship Id="rId4" Type="http://schemas.openxmlformats.org/officeDocument/2006/relationships/image" Target="media/image52.png" /><Relationship Id="rId3" Type="http://schemas.openxmlformats.org/officeDocument/2006/relationships/image" Target="media/image5.png" /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25.png" /><Relationship Id="rId1" Type="http://schemas.openxmlformats.org/officeDocument/2006/relationships/notesSlide" Target="../notesSlides/notesSlide9.xml" /></Relationships>
</file>

<file path=ppt/slides/_rels/slide23.xml.rels><?xml version="1.0" encoding="UTF-8" standalone="yes"?><Relationships xmlns="http://schemas.openxmlformats.org/package/2006/relationships"><Relationship Id="rId2" Type="http://schemas.openxmlformats.org/officeDocument/2006/relationships/image" Target="media/image25.png" /><Relationship Id="rId4" Type="http://schemas.openxmlformats.org/officeDocument/2006/relationships/image" Target="media/image53.png" /><Relationship Id="rId0" Type="http://schemas.openxmlformats.org/officeDocument/2006/relationships/slideLayout" Target="../slideLayouts/slideLayout2.xml" /><Relationship Id="rId3" Type="http://schemas.openxmlformats.org/officeDocument/2006/relationships/image" Target="media/image5.png" /><Relationship Id="rId1" Type="http://schemas.openxmlformats.org/officeDocument/2006/relationships/notesSlide" Target="../notesSlides/notesSlide10.xml" /></Relationships>
</file>

<file path=ppt/slides/_rels/slide24.xml.rels><?xml version="1.0" encoding="UTF-8" standalone="yes"?><Relationships xmlns="http://schemas.openxmlformats.org/package/2006/relationships"><Relationship Id="rId2" Type="http://schemas.openxmlformats.org/officeDocument/2006/relationships/image" Target="media/image25.png" /><Relationship Id="rId3" Type="http://schemas.openxmlformats.org/officeDocument/2006/relationships/image" Target="media/image54.jpg" /><Relationship Id="rId0" Type="http://schemas.openxmlformats.org/officeDocument/2006/relationships/slideLayout" Target="../slideLayouts/slideLayout2.xml" /><Relationship Id="rId1" Type="http://schemas.openxmlformats.org/officeDocument/2006/relationships/notesSlide" Target="../notesSlides/notesSlide11.xml" /></Relationships>
</file>

<file path=ppt/slides/_rels/slide3.xml.rels><?xml version="1.0" encoding="UTF-8" standalone="yes"?><Relationships xmlns="http://schemas.openxmlformats.org/package/2006/relationships"><Relationship Id="rId5" Type="http://schemas.openxmlformats.org/officeDocument/2006/relationships/image" Target="media/image55.png" /><Relationship Id="rId4" Type="http://schemas.openxmlformats.org/officeDocument/2006/relationships/image" Target="media/image10.png" /><Relationship Id="rId3" Type="http://schemas.openxmlformats.org/officeDocument/2006/relationships/image" Target="media/image27.png" /><Relationship Id="rId2" Type="http://schemas.openxmlformats.org/officeDocument/2006/relationships/image" Target="media/image31.png" /><Relationship Id="rId0" Type="http://schemas.openxmlformats.org/officeDocument/2006/relationships/slideLayout" Target="../slideLayouts/slideLayout12.xml" /><Relationship Id="rId1" Type="http://schemas.openxmlformats.org/officeDocument/2006/relationships/image" Target="media/image22.png" /></Relationships>
</file>

<file path=ppt/slides/_rels/slide4.xml.rels><?xml version="1.0" encoding="UTF-8" standalone="yes"?><Relationships xmlns="http://schemas.openxmlformats.org/package/2006/relationships"><Relationship Id="rId4" Type="http://schemas.openxmlformats.org/officeDocument/2006/relationships/image" Target="media/image58.png" /><Relationship Id="rId3" Type="http://schemas.openxmlformats.org/officeDocument/2006/relationships/image" Target="media/image57.png" /><Relationship Id="rId2" Type="http://schemas.openxmlformats.org/officeDocument/2006/relationships/image" Target="media/image39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56.png" /></Relationships>
</file>

<file path=ppt/slides/_rels/slide5.xml.rels><?xml version="1.0" encoding="UTF-8" standalone="yes"?><Relationships xmlns="http://schemas.openxmlformats.org/package/2006/relationships"><Relationship Id="rId2" Type="http://schemas.openxmlformats.org/officeDocument/2006/relationships/image" Target="media/image60.png" /><Relationship Id="rId3" Type="http://schemas.openxmlformats.org/officeDocument/2006/relationships/image" Target="media/image61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59.png" /></Relationships>
</file>

<file path=ppt/slides/_rels/slide6.xml.rels><?xml version="1.0" encoding="UTF-8" standalone="yes"?><Relationships xmlns="http://schemas.openxmlformats.org/package/2006/relationships"><Relationship Id="rId3" Type="http://schemas.microsoft.com/office/2007/relationships/hdphoto" Target="media/hdphoto1.wdp" /><Relationship Id="rId4" Type="http://schemas.openxmlformats.org/officeDocument/2006/relationships/image" Target="media/image63.png" /><Relationship Id="rId2" Type="http://schemas.openxmlformats.org/officeDocument/2006/relationships/image" Target="media/image62.png" /><Relationship Id="rId0" Type="http://schemas.openxmlformats.org/officeDocument/2006/relationships/slideLayout" Target="../slideLayouts/slideLayout15.xml" /><Relationship Id="rId1" Type="http://schemas.openxmlformats.org/officeDocument/2006/relationships/notesSlide" Target="../notesSlides/notesSlide12.xml" /></Relationships>
</file>

<file path=ppt/slides/_rels/slide7.xml.rels><?xml version="1.0" encoding="UTF-8" standalone="yes"?><Relationships xmlns="http://schemas.openxmlformats.org/package/2006/relationships"><Relationship Id="rId4" Type="http://schemas.openxmlformats.org/officeDocument/2006/relationships/image" Target="media/image67.png" /><Relationship Id="rId3" Type="http://schemas.openxmlformats.org/officeDocument/2006/relationships/image" Target="media/image66.png" /><Relationship Id="rId2" Type="http://schemas.openxmlformats.org/officeDocument/2006/relationships/image" Target="media/image65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64.png" /></Relationships>
</file>

<file path=ppt/slides/_rels/slide8.xml.rels><?xml version="1.0" encoding="UTF-8" standalone="yes"?><Relationships xmlns="http://schemas.openxmlformats.org/package/2006/relationships"><Relationship Id="rId7" Type="http://schemas.openxmlformats.org/officeDocument/2006/relationships/image" Target="media/image71.jpg" /><Relationship Id="rId1" Type="http://schemas.openxmlformats.org/officeDocument/2006/relationships/notesSlide" Target="../notesSlides/notesSlide13.xml" /><Relationship Id="rId3" Type="http://schemas.openxmlformats.org/officeDocument/2006/relationships/image" Target="media/image69.jpg" /><Relationship Id="rId6" Type="http://schemas.openxmlformats.org/officeDocument/2006/relationships/image" Target="media/image55.png" /><Relationship Id="rId0" Type="http://schemas.openxmlformats.org/officeDocument/2006/relationships/slideLayout" Target="../slideLayouts/slideLayout7.xml" /><Relationship Id="rId4" Type="http://schemas.openxmlformats.org/officeDocument/2006/relationships/image" Target="media/image14.jpg" /><Relationship Id="rId2" Type="http://schemas.openxmlformats.org/officeDocument/2006/relationships/image" Target="media/image68.png" /><Relationship Id="rId5" Type="http://schemas.openxmlformats.org/officeDocument/2006/relationships/image" Target="media/image70.png" /></Relationships>
</file>

<file path=ppt/slides/_rels/slide9.xml.rels><?xml version="1.0" encoding="UTF-8" standalone="yes"?><Relationships xmlns="http://schemas.openxmlformats.org/package/2006/relationships"><Relationship Id="rId4" Type="http://schemas.openxmlformats.org/officeDocument/2006/relationships/image" Target="media/image72.png" /><Relationship Id="rId3" Type="http://schemas.openxmlformats.org/officeDocument/2006/relationships/image" Target="media/image58.png" /><Relationship Id="rId2" Type="http://schemas.openxmlformats.org/officeDocument/2006/relationships/image" Target="media/image57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39.png" 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Sphere_Hourglass000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053330" y="882650"/>
            <a:ext cx="6372860" cy="6372860"/>
          </a:xfrm>
          <a:prstGeom prst="rect">
            <a:avLst/>
          </a:prstGeom>
        </p:spPr>
      </p:pic>
      <p:sp>
        <p:nvSpPr>
          <p:cNvPr id="3" name="文本框 4"/>
          <p:cNvSpPr txBox="true"/>
          <p:nvPr/>
        </p:nvSpPr>
        <p:spPr>
          <a:xfrm>
            <a:off x="546100" y="1705610"/>
            <a:ext cx="6630670" cy="347662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en-US" sz="6000">
                <a:solidFill>
                  <a:srgbClr val="0A338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AIGC </a:t>
            </a:r>
            <a:r>
              <a:rPr sz="6000">
                <a:solidFill>
                  <a:srgbClr val="0A338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Portfolio</a:t>
            </a:r>
            <a:r>
              <a:rPr lang="en-US" sz="6000">
                <a:solidFill>
                  <a:srgbClr val="0A338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sz="6000">
                <a:solidFill>
                  <a:srgbClr val="0A338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Design</a:t>
            </a:r>
            <a:r>
              <a:rPr lang="en-US" sz="6000">
                <a:solidFill>
                  <a:srgbClr val="0A338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 </a:t>
            </a:r>
            <a:endParaRPr sz="6000">
              <a:solidFill>
                <a:srgbClr val="0A338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/>
            <a:r>
              <a:rPr lang="zh-CN" altLang="en-US" sz="100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</a:t>
            </a:r>
            <a:r>
              <a:rPr lang="en-US" altLang="zh-CN" sz="100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 </a:t>
            </a:r>
            <a:r>
              <a:rPr lang="zh-CN" altLang="en-US" sz="100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集</a:t>
            </a:r>
            <a:endParaRPr lang="zh-CN" altLang="en-US" sz="100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4" name="椭圆 17"/>
          <p:cNvSpPr/>
          <p:nvPr/>
        </p:nvSpPr>
        <p:spPr>
          <a:xfrm flipH="true">
            <a:off x="5650850" y="5844553"/>
            <a:ext cx="890710" cy="890710"/>
          </a:xfrm>
          <a:prstGeom prst="ellipse">
            <a:avLst/>
          </a:prstGeom>
          <a:solidFill>
            <a:srgbClr val="0A3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5" name="椭圆 5"/>
          <p:cNvSpPr/>
          <p:nvPr/>
        </p:nvSpPr>
        <p:spPr>
          <a:xfrm flipH="true">
            <a:off x="5332730" y="6408420"/>
            <a:ext cx="770890" cy="77089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6" name="椭圆 6"/>
          <p:cNvSpPr/>
          <p:nvPr/>
        </p:nvSpPr>
        <p:spPr>
          <a:xfrm flipH="true">
            <a:off x="4926965" y="1224280"/>
            <a:ext cx="327025" cy="30353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7" name="文本框 12"/>
          <p:cNvSpPr txBox="true"/>
          <p:nvPr/>
        </p:nvSpPr>
        <p:spPr>
          <a:xfrm>
            <a:off x="824230" y="4350385"/>
            <a:ext cx="4686935" cy="69151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000" spc="130" dirty="false">
                <a:solidFill>
                  <a:schemeClr val="accent5">
                    <a:lumMod val="40000"/>
                    <a:lumOff val="6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Lorem ipsum dolor sit a met, constituter adipescent alit. Maecenas porttitor congue mesa. Fiske poseurs, magna sed pulvinar uptraces.</a:t>
            </a:r>
            <a:endParaRPr lang="zh-CN" altLang="en-US" sz="1000" spc="130" dirty="false">
              <a:solidFill>
                <a:schemeClr val="accent5">
                  <a:lumMod val="40000"/>
                  <a:lumOff val="6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8" name="组合 13"/>
          <p:cNvGrpSpPr/>
          <p:nvPr/>
        </p:nvGrpSpPr>
        <p:grpSpPr>
          <a:xfrm>
            <a:off x="612775" y="5845810"/>
            <a:ext cx="4897755" cy="711200"/>
            <a:chOff x="366" y="10052"/>
            <a:chExt cx="9330" cy="1120"/>
          </a:xfrm>
        </p:grpSpPr>
        <p:sp>
          <p:nvSpPr>
            <p:cNvPr id="9" name="矩形: 圆角 42"/>
            <p:cNvSpPr/>
            <p:nvPr/>
          </p:nvSpPr>
          <p:spPr>
            <a:xfrm>
              <a:off x="366" y="10052"/>
              <a:ext cx="9330" cy="5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false">
                <a:srgbClr val="799CF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p>
              <a:pPr algn="ctr"/>
              <a:endParaRPr lang="en-US" altLang="zh-CN"/>
            </a:p>
          </p:txBody>
        </p:sp>
        <p:sp>
          <p:nvSpPr>
            <p:cNvPr id="10" name="文本框 9"/>
            <p:cNvSpPr txBox="true"/>
            <p:nvPr/>
          </p:nvSpPr>
          <p:spPr>
            <a:xfrm>
              <a:off x="582" y="10074"/>
              <a:ext cx="4796" cy="483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zh-CN" altLang="en-US" sz="1400" b="true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求职岗位</a:t>
              </a:r>
              <a:r>
                <a:rPr lang="zh-CN" altLang="en-US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：</a:t>
              </a:r>
              <a:r>
                <a:rPr lang="en-US" altLang="zh-CN" sz="1400"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+mn-ea"/>
                </a:rPr>
                <a:t>AI</a:t>
              </a:r>
              <a:r>
                <a:rPr lang="zh-CN" altLang="en-US" sz="1400"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+mn-ea"/>
                </a:rPr>
                <a:t>绘图</a:t>
              </a:r>
              <a:r>
                <a:rPr lang="en-US" altLang="zh-CN" sz="1400"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+mn-ea"/>
                </a:rPr>
                <a:t>/</a:t>
              </a:r>
              <a:r>
                <a:rPr lang="zh-CN" altLang="en-US" sz="1400"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+mn-ea"/>
                </a:rPr>
                <a:t>设计</a:t>
              </a:r>
              <a:r>
                <a:rPr lang="en-US" altLang="zh-CN" sz="1400"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+mn-ea"/>
                </a:rPr>
                <a:t>/</a:t>
              </a:r>
              <a:r>
                <a:rPr lang="zh-CN" altLang="en-US" sz="1400"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+mn-ea"/>
                </a:rPr>
                <a:t>应用</a:t>
              </a:r>
              <a:endParaRPr lang="zh-CN" altLang="en-US" sz="14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endParaRPr>
            </a:p>
          </p:txBody>
        </p:sp>
        <p:sp>
          <p:nvSpPr>
            <p:cNvPr id="11" name="文本框 10"/>
            <p:cNvSpPr txBox="true"/>
            <p:nvPr/>
          </p:nvSpPr>
          <p:spPr>
            <a:xfrm>
              <a:off x="5235" y="10097"/>
              <a:ext cx="3590" cy="1075"/>
            </a:xfrm>
            <a:prstGeom prst="rect">
              <a:avLst/>
            </a:prstGeom>
            <a:noFill/>
          </p:spPr>
          <p:txBody>
            <a:bodyPr wrap="square" rtlCol="false">
              <a:noAutofit/>
            </a:bodyPr>
            <a:p>
              <a:pPr/>
              <a:r>
                <a:rPr lang="zh-CN" altLang="en-US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 W</a:t>
              </a:r>
              <a:r>
                <a:rPr lang="en-US" altLang="zh-CN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echat</a:t>
              </a:r>
              <a:r>
                <a:rPr lang="zh-CN" altLang="en-US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:</a:t>
              </a:r>
              <a:r>
                <a:rPr lang="en-US" altLang="zh-CN" sz="1400">
                  <a:solidFill>
                    <a:schemeClr val="tx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ab838228</a:t>
              </a:r>
              <a:endParaRPr lang="en-US" altLang="zh-CN" sz="14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</p:grpSp>
      <p:sp>
        <p:nvSpPr>
          <p:cNvPr id="12" name="任意多边形: 形状 55"/>
          <p:cNvSpPr/>
          <p:nvPr/>
        </p:nvSpPr>
        <p:spPr>
          <a:xfrm rot="19800000">
            <a:off x="10546715" y="5295900"/>
            <a:ext cx="1389380" cy="1395730"/>
          </a:xfrm>
          <a:custGeom>
            <a:avLst/>
            <a:gdLst>
              <a:gd name="connsiteX0" fmla="*/ 551520 w 1546310"/>
              <a:gd name="connsiteY0" fmla="*/ 1516875 h 1552875"/>
              <a:gd name="connsiteX1" fmla="*/ 994791 w 1546310"/>
              <a:gd name="connsiteY1" fmla="*/ 1516875 h 1552875"/>
              <a:gd name="connsiteX2" fmla="*/ 929635 w 1546310"/>
              <a:gd name="connsiteY2" fmla="*/ 1537101 h 1552875"/>
              <a:gd name="connsiteX3" fmla="*/ 773155 w 1546310"/>
              <a:gd name="connsiteY3" fmla="*/ 1552875 h 1552875"/>
              <a:gd name="connsiteX4" fmla="*/ 616676 w 1546310"/>
              <a:gd name="connsiteY4" fmla="*/ 1537101 h 1552875"/>
              <a:gd name="connsiteX5" fmla="*/ 333561 w 1546310"/>
              <a:gd name="connsiteY5" fmla="*/ 1415750 h 1552875"/>
              <a:gd name="connsiteX6" fmla="*/ 1212749 w 1546310"/>
              <a:gd name="connsiteY6" fmla="*/ 1415750 h 1552875"/>
              <a:gd name="connsiteX7" fmla="*/ 1207269 w 1546310"/>
              <a:gd name="connsiteY7" fmla="*/ 1420272 h 1552875"/>
              <a:gd name="connsiteX8" fmla="*/ 1149274 w 1546310"/>
              <a:gd name="connsiteY8" fmla="*/ 1451750 h 1552875"/>
              <a:gd name="connsiteX9" fmla="*/ 397036 w 1546310"/>
              <a:gd name="connsiteY9" fmla="*/ 1451750 h 1552875"/>
              <a:gd name="connsiteX10" fmla="*/ 339041 w 1546310"/>
              <a:gd name="connsiteY10" fmla="*/ 1420272 h 1552875"/>
              <a:gd name="connsiteX11" fmla="*/ 215190 w 1546310"/>
              <a:gd name="connsiteY11" fmla="*/ 1314625 h 1552875"/>
              <a:gd name="connsiteX12" fmla="*/ 1331121 w 1546310"/>
              <a:gd name="connsiteY12" fmla="*/ 1314625 h 1552875"/>
              <a:gd name="connsiteX13" fmla="*/ 1322180 w 1546310"/>
              <a:gd name="connsiteY13" fmla="*/ 1325462 h 1552875"/>
              <a:gd name="connsiteX14" fmla="*/ 1291681 w 1546310"/>
              <a:gd name="connsiteY14" fmla="*/ 1350625 h 1552875"/>
              <a:gd name="connsiteX15" fmla="*/ 254629 w 1546310"/>
              <a:gd name="connsiteY15" fmla="*/ 1350625 h 1552875"/>
              <a:gd name="connsiteX16" fmla="*/ 224131 w 1546310"/>
              <a:gd name="connsiteY16" fmla="*/ 1325462 h 1552875"/>
              <a:gd name="connsiteX17" fmla="*/ 131754 w 1546310"/>
              <a:gd name="connsiteY17" fmla="*/ 1213500 h 1552875"/>
              <a:gd name="connsiteX18" fmla="*/ 1414556 w 1546310"/>
              <a:gd name="connsiteY18" fmla="*/ 1213500 h 1552875"/>
              <a:gd name="connsiteX19" fmla="*/ 1384854 w 1546310"/>
              <a:gd name="connsiteY19" fmla="*/ 1249500 h 1552875"/>
              <a:gd name="connsiteX20" fmla="*/ 161457 w 1546310"/>
              <a:gd name="connsiteY20" fmla="*/ 1249500 h 1552875"/>
              <a:gd name="connsiteX21" fmla="*/ 76033 w 1546310"/>
              <a:gd name="connsiteY21" fmla="*/ 1112375 h 1552875"/>
              <a:gd name="connsiteX22" fmla="*/ 1470278 w 1546310"/>
              <a:gd name="connsiteY22" fmla="*/ 1112375 h 1552875"/>
              <a:gd name="connsiteX23" fmla="*/ 1450738 w 1546310"/>
              <a:gd name="connsiteY23" fmla="*/ 1148375 h 1552875"/>
              <a:gd name="connsiteX24" fmla="*/ 95573 w 1546310"/>
              <a:gd name="connsiteY24" fmla="*/ 1148375 h 1552875"/>
              <a:gd name="connsiteX25" fmla="*/ 36808 w 1546310"/>
              <a:gd name="connsiteY25" fmla="*/ 1011250 h 1552875"/>
              <a:gd name="connsiteX26" fmla="*/ 1509502 w 1546310"/>
              <a:gd name="connsiteY26" fmla="*/ 1011250 h 1552875"/>
              <a:gd name="connsiteX27" fmla="*/ 1498327 w 1546310"/>
              <a:gd name="connsiteY27" fmla="*/ 1047250 h 1552875"/>
              <a:gd name="connsiteX28" fmla="*/ 47983 w 1546310"/>
              <a:gd name="connsiteY28" fmla="*/ 1047250 h 1552875"/>
              <a:gd name="connsiteX29" fmla="*/ 10194 w 1546310"/>
              <a:gd name="connsiteY29" fmla="*/ 910125 h 1552875"/>
              <a:gd name="connsiteX30" fmla="*/ 1536116 w 1546310"/>
              <a:gd name="connsiteY30" fmla="*/ 910125 h 1552875"/>
              <a:gd name="connsiteX31" fmla="*/ 1533819 w 1546310"/>
              <a:gd name="connsiteY31" fmla="*/ 932917 h 1552875"/>
              <a:gd name="connsiteX32" fmla="*/ 1529718 w 1546310"/>
              <a:gd name="connsiteY32" fmla="*/ 946125 h 1552875"/>
              <a:gd name="connsiteX33" fmla="*/ 16592 w 1546310"/>
              <a:gd name="connsiteY33" fmla="*/ 946125 h 1552875"/>
              <a:gd name="connsiteX34" fmla="*/ 12492 w 1546310"/>
              <a:gd name="connsiteY34" fmla="*/ 932917 h 1552875"/>
              <a:gd name="connsiteX35" fmla="*/ 0 w 1546310"/>
              <a:gd name="connsiteY35" fmla="*/ 809000 h 1552875"/>
              <a:gd name="connsiteX36" fmla="*/ 1546310 w 1546310"/>
              <a:gd name="connsiteY36" fmla="*/ 809000 h 1552875"/>
              <a:gd name="connsiteX37" fmla="*/ 1542681 w 1546310"/>
              <a:gd name="connsiteY37" fmla="*/ 845000 h 1552875"/>
              <a:gd name="connsiteX38" fmla="*/ 3629 w 1546310"/>
              <a:gd name="connsiteY38" fmla="*/ 845000 h 1552875"/>
              <a:gd name="connsiteX39" fmla="*/ 3629 w 1546310"/>
              <a:gd name="connsiteY39" fmla="*/ 707875 h 1552875"/>
              <a:gd name="connsiteX40" fmla="*/ 1542681 w 1546310"/>
              <a:gd name="connsiteY40" fmla="*/ 707875 h 1552875"/>
              <a:gd name="connsiteX41" fmla="*/ 1546310 w 1546310"/>
              <a:gd name="connsiteY41" fmla="*/ 743875 h 1552875"/>
              <a:gd name="connsiteX42" fmla="*/ 0 w 1546310"/>
              <a:gd name="connsiteY42" fmla="*/ 743875 h 1552875"/>
              <a:gd name="connsiteX43" fmla="*/ 16592 w 1546310"/>
              <a:gd name="connsiteY43" fmla="*/ 606750 h 1552875"/>
              <a:gd name="connsiteX44" fmla="*/ 1529719 w 1546310"/>
              <a:gd name="connsiteY44" fmla="*/ 606750 h 1552875"/>
              <a:gd name="connsiteX45" fmla="*/ 1533819 w 1546310"/>
              <a:gd name="connsiteY45" fmla="*/ 619958 h 1552875"/>
              <a:gd name="connsiteX46" fmla="*/ 1536116 w 1546310"/>
              <a:gd name="connsiteY46" fmla="*/ 642750 h 1552875"/>
              <a:gd name="connsiteX47" fmla="*/ 10194 w 1546310"/>
              <a:gd name="connsiteY47" fmla="*/ 642750 h 1552875"/>
              <a:gd name="connsiteX48" fmla="*/ 12492 w 1546310"/>
              <a:gd name="connsiteY48" fmla="*/ 619958 h 1552875"/>
              <a:gd name="connsiteX49" fmla="*/ 47983 w 1546310"/>
              <a:gd name="connsiteY49" fmla="*/ 505625 h 1552875"/>
              <a:gd name="connsiteX50" fmla="*/ 1498328 w 1546310"/>
              <a:gd name="connsiteY50" fmla="*/ 505625 h 1552875"/>
              <a:gd name="connsiteX51" fmla="*/ 1509503 w 1546310"/>
              <a:gd name="connsiteY51" fmla="*/ 541625 h 1552875"/>
              <a:gd name="connsiteX52" fmla="*/ 36808 w 1546310"/>
              <a:gd name="connsiteY52" fmla="*/ 541625 h 1552875"/>
              <a:gd name="connsiteX53" fmla="*/ 95572 w 1546310"/>
              <a:gd name="connsiteY53" fmla="*/ 404500 h 1552875"/>
              <a:gd name="connsiteX54" fmla="*/ 1450738 w 1546310"/>
              <a:gd name="connsiteY54" fmla="*/ 404500 h 1552875"/>
              <a:gd name="connsiteX55" fmla="*/ 1470278 w 1546310"/>
              <a:gd name="connsiteY55" fmla="*/ 440500 h 1552875"/>
              <a:gd name="connsiteX56" fmla="*/ 76032 w 1546310"/>
              <a:gd name="connsiteY56" fmla="*/ 440500 h 1552875"/>
              <a:gd name="connsiteX57" fmla="*/ 161456 w 1546310"/>
              <a:gd name="connsiteY57" fmla="*/ 303375 h 1552875"/>
              <a:gd name="connsiteX58" fmla="*/ 1384855 w 1546310"/>
              <a:gd name="connsiteY58" fmla="*/ 303375 h 1552875"/>
              <a:gd name="connsiteX59" fmla="*/ 1414557 w 1546310"/>
              <a:gd name="connsiteY59" fmla="*/ 339375 h 1552875"/>
              <a:gd name="connsiteX60" fmla="*/ 131753 w 1546310"/>
              <a:gd name="connsiteY60" fmla="*/ 339375 h 1552875"/>
              <a:gd name="connsiteX61" fmla="*/ 254628 w 1546310"/>
              <a:gd name="connsiteY61" fmla="*/ 202250 h 1552875"/>
              <a:gd name="connsiteX62" fmla="*/ 1291683 w 1546310"/>
              <a:gd name="connsiteY62" fmla="*/ 202250 h 1552875"/>
              <a:gd name="connsiteX63" fmla="*/ 1322180 w 1546310"/>
              <a:gd name="connsiteY63" fmla="*/ 227413 h 1552875"/>
              <a:gd name="connsiteX64" fmla="*/ 1331121 w 1546310"/>
              <a:gd name="connsiteY64" fmla="*/ 238250 h 1552875"/>
              <a:gd name="connsiteX65" fmla="*/ 215189 w 1546310"/>
              <a:gd name="connsiteY65" fmla="*/ 238250 h 1552875"/>
              <a:gd name="connsiteX66" fmla="*/ 224131 w 1546310"/>
              <a:gd name="connsiteY66" fmla="*/ 227413 h 1552875"/>
              <a:gd name="connsiteX67" fmla="*/ 397034 w 1546310"/>
              <a:gd name="connsiteY67" fmla="*/ 101125 h 1552875"/>
              <a:gd name="connsiteX68" fmla="*/ 1149276 w 1546310"/>
              <a:gd name="connsiteY68" fmla="*/ 101125 h 1552875"/>
              <a:gd name="connsiteX69" fmla="*/ 1207269 w 1546310"/>
              <a:gd name="connsiteY69" fmla="*/ 132603 h 1552875"/>
              <a:gd name="connsiteX70" fmla="*/ 1212750 w 1546310"/>
              <a:gd name="connsiteY70" fmla="*/ 137125 h 1552875"/>
              <a:gd name="connsiteX71" fmla="*/ 333560 w 1546310"/>
              <a:gd name="connsiteY71" fmla="*/ 137125 h 1552875"/>
              <a:gd name="connsiteX72" fmla="*/ 339041 w 1546310"/>
              <a:gd name="connsiteY72" fmla="*/ 132603 h 1552875"/>
              <a:gd name="connsiteX73" fmla="*/ 773136 w 1546310"/>
              <a:gd name="connsiteY73" fmla="*/ 0 h 1552875"/>
              <a:gd name="connsiteX74" fmla="*/ 773175 w 1546310"/>
              <a:gd name="connsiteY74" fmla="*/ 0 h 1552875"/>
              <a:gd name="connsiteX75" fmla="*/ 852542 w 1546310"/>
              <a:gd name="connsiteY75" fmla="*/ 4008 h 1552875"/>
              <a:gd name="connsiteX76" fmla="*/ 929635 w 1546310"/>
              <a:gd name="connsiteY76" fmla="*/ 15774 h 1552875"/>
              <a:gd name="connsiteX77" fmla="*/ 994794 w 1546310"/>
              <a:gd name="connsiteY77" fmla="*/ 36000 h 1552875"/>
              <a:gd name="connsiteX78" fmla="*/ 551517 w 1546310"/>
              <a:gd name="connsiteY78" fmla="*/ 36000 h 1552875"/>
              <a:gd name="connsiteX79" fmla="*/ 616676 w 1546310"/>
              <a:gd name="connsiteY79" fmla="*/ 15774 h 1552875"/>
              <a:gd name="connsiteX80" fmla="*/ 693769 w 1546310"/>
              <a:gd name="connsiteY80" fmla="*/ 4008 h 155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546310" h="1552875">
                <a:moveTo>
                  <a:pt x="551520" y="1516875"/>
                </a:moveTo>
                <a:lnTo>
                  <a:pt x="994791" y="1516875"/>
                </a:lnTo>
                <a:lnTo>
                  <a:pt x="929635" y="1537101"/>
                </a:lnTo>
                <a:cubicBezTo>
                  <a:pt x="879090" y="1547444"/>
                  <a:pt x="826757" y="1552875"/>
                  <a:pt x="773155" y="1552875"/>
                </a:cubicBezTo>
                <a:cubicBezTo>
                  <a:pt x="719553" y="1552875"/>
                  <a:pt x="667220" y="1547444"/>
                  <a:pt x="616676" y="1537101"/>
                </a:cubicBezTo>
                <a:close/>
                <a:moveTo>
                  <a:pt x="333561" y="1415750"/>
                </a:moveTo>
                <a:lnTo>
                  <a:pt x="1212749" y="1415750"/>
                </a:lnTo>
                <a:lnTo>
                  <a:pt x="1207269" y="1420272"/>
                </a:lnTo>
                <a:lnTo>
                  <a:pt x="1149274" y="1451750"/>
                </a:lnTo>
                <a:lnTo>
                  <a:pt x="397036" y="1451750"/>
                </a:lnTo>
                <a:lnTo>
                  <a:pt x="339041" y="1420272"/>
                </a:lnTo>
                <a:close/>
                <a:moveTo>
                  <a:pt x="215190" y="1314625"/>
                </a:moveTo>
                <a:lnTo>
                  <a:pt x="1331121" y="1314625"/>
                </a:lnTo>
                <a:lnTo>
                  <a:pt x="1322180" y="1325462"/>
                </a:lnTo>
                <a:lnTo>
                  <a:pt x="1291681" y="1350625"/>
                </a:lnTo>
                <a:lnTo>
                  <a:pt x="254629" y="1350625"/>
                </a:lnTo>
                <a:lnTo>
                  <a:pt x="224131" y="1325462"/>
                </a:lnTo>
                <a:close/>
                <a:moveTo>
                  <a:pt x="131754" y="1213500"/>
                </a:moveTo>
                <a:lnTo>
                  <a:pt x="1414556" y="1213500"/>
                </a:lnTo>
                <a:lnTo>
                  <a:pt x="1384854" y="1249500"/>
                </a:lnTo>
                <a:lnTo>
                  <a:pt x="161457" y="1249500"/>
                </a:lnTo>
                <a:close/>
                <a:moveTo>
                  <a:pt x="76033" y="1112375"/>
                </a:moveTo>
                <a:lnTo>
                  <a:pt x="1470278" y="1112375"/>
                </a:lnTo>
                <a:lnTo>
                  <a:pt x="1450738" y="1148375"/>
                </a:lnTo>
                <a:lnTo>
                  <a:pt x="95573" y="1148375"/>
                </a:lnTo>
                <a:close/>
                <a:moveTo>
                  <a:pt x="36808" y="1011250"/>
                </a:moveTo>
                <a:lnTo>
                  <a:pt x="1509502" y="1011250"/>
                </a:lnTo>
                <a:lnTo>
                  <a:pt x="1498327" y="1047250"/>
                </a:lnTo>
                <a:lnTo>
                  <a:pt x="47983" y="1047250"/>
                </a:lnTo>
                <a:close/>
                <a:moveTo>
                  <a:pt x="10194" y="910125"/>
                </a:moveTo>
                <a:lnTo>
                  <a:pt x="1536116" y="910125"/>
                </a:lnTo>
                <a:lnTo>
                  <a:pt x="1533819" y="932917"/>
                </a:lnTo>
                <a:lnTo>
                  <a:pt x="1529718" y="946125"/>
                </a:lnTo>
                <a:lnTo>
                  <a:pt x="16592" y="946125"/>
                </a:lnTo>
                <a:lnTo>
                  <a:pt x="12492" y="932917"/>
                </a:lnTo>
                <a:close/>
                <a:moveTo>
                  <a:pt x="0" y="809000"/>
                </a:moveTo>
                <a:lnTo>
                  <a:pt x="1546310" y="809000"/>
                </a:lnTo>
                <a:lnTo>
                  <a:pt x="1542681" y="845000"/>
                </a:lnTo>
                <a:lnTo>
                  <a:pt x="3629" y="845000"/>
                </a:lnTo>
                <a:close/>
                <a:moveTo>
                  <a:pt x="3629" y="707875"/>
                </a:moveTo>
                <a:lnTo>
                  <a:pt x="1542681" y="707875"/>
                </a:lnTo>
                <a:lnTo>
                  <a:pt x="1546310" y="743875"/>
                </a:lnTo>
                <a:lnTo>
                  <a:pt x="0" y="743875"/>
                </a:lnTo>
                <a:close/>
                <a:moveTo>
                  <a:pt x="16592" y="606750"/>
                </a:moveTo>
                <a:lnTo>
                  <a:pt x="1529719" y="606750"/>
                </a:lnTo>
                <a:lnTo>
                  <a:pt x="1533819" y="619958"/>
                </a:lnTo>
                <a:lnTo>
                  <a:pt x="1536116" y="642750"/>
                </a:lnTo>
                <a:lnTo>
                  <a:pt x="10194" y="642750"/>
                </a:lnTo>
                <a:lnTo>
                  <a:pt x="12492" y="619958"/>
                </a:lnTo>
                <a:close/>
                <a:moveTo>
                  <a:pt x="47983" y="505625"/>
                </a:moveTo>
                <a:lnTo>
                  <a:pt x="1498328" y="505625"/>
                </a:lnTo>
                <a:lnTo>
                  <a:pt x="1509503" y="541625"/>
                </a:lnTo>
                <a:lnTo>
                  <a:pt x="36808" y="541625"/>
                </a:lnTo>
                <a:close/>
                <a:moveTo>
                  <a:pt x="95572" y="404500"/>
                </a:moveTo>
                <a:lnTo>
                  <a:pt x="1450738" y="404500"/>
                </a:lnTo>
                <a:lnTo>
                  <a:pt x="1470278" y="440500"/>
                </a:lnTo>
                <a:lnTo>
                  <a:pt x="76032" y="440500"/>
                </a:lnTo>
                <a:close/>
                <a:moveTo>
                  <a:pt x="161456" y="303375"/>
                </a:moveTo>
                <a:lnTo>
                  <a:pt x="1384855" y="303375"/>
                </a:lnTo>
                <a:lnTo>
                  <a:pt x="1414557" y="339375"/>
                </a:lnTo>
                <a:lnTo>
                  <a:pt x="131753" y="339375"/>
                </a:lnTo>
                <a:close/>
                <a:moveTo>
                  <a:pt x="254628" y="202250"/>
                </a:moveTo>
                <a:lnTo>
                  <a:pt x="1291683" y="202250"/>
                </a:lnTo>
                <a:lnTo>
                  <a:pt x="1322180" y="227413"/>
                </a:lnTo>
                <a:lnTo>
                  <a:pt x="1331121" y="238250"/>
                </a:lnTo>
                <a:lnTo>
                  <a:pt x="215189" y="238250"/>
                </a:lnTo>
                <a:lnTo>
                  <a:pt x="224131" y="227413"/>
                </a:lnTo>
                <a:close/>
                <a:moveTo>
                  <a:pt x="397034" y="101125"/>
                </a:moveTo>
                <a:lnTo>
                  <a:pt x="1149276" y="101125"/>
                </a:lnTo>
                <a:lnTo>
                  <a:pt x="1207269" y="132603"/>
                </a:lnTo>
                <a:lnTo>
                  <a:pt x="1212750" y="137125"/>
                </a:lnTo>
                <a:lnTo>
                  <a:pt x="333560" y="137125"/>
                </a:lnTo>
                <a:lnTo>
                  <a:pt x="339041" y="132603"/>
                </a:lnTo>
                <a:close/>
                <a:moveTo>
                  <a:pt x="773136" y="0"/>
                </a:moveTo>
                <a:lnTo>
                  <a:pt x="773175" y="0"/>
                </a:lnTo>
                <a:lnTo>
                  <a:pt x="852542" y="4008"/>
                </a:lnTo>
                <a:cubicBezTo>
                  <a:pt x="878643" y="6659"/>
                  <a:pt x="904363" y="10602"/>
                  <a:pt x="929635" y="15774"/>
                </a:cubicBezTo>
                <a:lnTo>
                  <a:pt x="994794" y="36000"/>
                </a:lnTo>
                <a:lnTo>
                  <a:pt x="551517" y="36000"/>
                </a:lnTo>
                <a:lnTo>
                  <a:pt x="616676" y="15774"/>
                </a:lnTo>
                <a:cubicBezTo>
                  <a:pt x="641948" y="10602"/>
                  <a:pt x="667667" y="6659"/>
                  <a:pt x="693769" y="400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p>
            <a:pPr algn="ctr"/>
            <a:endParaRPr lang="zh-CN" altLang="en-US"/>
          </a:p>
        </p:txBody>
      </p:sp>
      <p:pic>
        <p:nvPicPr>
          <p:cNvPr id="13" name="图片 15" descr="Torus_Stack000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true">
            <a:off x="10995025" y="5661025"/>
            <a:ext cx="1196975" cy="1196975"/>
          </a:xfrm>
          <a:prstGeom prst="rect">
            <a:avLst/>
          </a:prstGeom>
        </p:spPr>
      </p:pic>
      <p:pic>
        <p:nvPicPr>
          <p:cNvPr id="14" name="图片 16" descr="Torus_Half_Laying_2_000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true">
            <a:off x="4902835" y="2626360"/>
            <a:ext cx="1452245" cy="1452245"/>
          </a:xfrm>
          <a:prstGeom prst="rect">
            <a:avLst/>
          </a:prstGeom>
        </p:spPr>
      </p:pic>
      <p:pic>
        <p:nvPicPr>
          <p:cNvPr id="15" name="图片 14" descr="Tube_Long_Standing_1_000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40000">
            <a:off x="9551670" y="-480695"/>
            <a:ext cx="4876800" cy="4876800"/>
          </a:xfrm>
          <a:prstGeom prst="rect">
            <a:avLst/>
          </a:prstGeom>
        </p:spPr>
      </p:pic>
      <p:grpSp>
        <p:nvGrpSpPr>
          <p:cNvPr id="16" name="标题"/>
          <p:cNvGrpSpPr/>
          <p:nvPr/>
        </p:nvGrpSpPr>
        <p:grpSpPr>
          <a:xfrm>
            <a:off x="601345" y="373380"/>
            <a:ext cx="11060430" cy="368300"/>
            <a:chOff x="947" y="588"/>
            <a:chExt cx="17418" cy="580"/>
          </a:xfrm>
        </p:grpSpPr>
        <p:sp>
          <p:nvSpPr>
            <p:cNvPr id="17" name="文本框 1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2025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8" name="文本框 19"/>
            <p:cNvSpPr txBox="true"/>
            <p:nvPr/>
          </p:nvSpPr>
          <p:spPr>
            <a:xfrm>
              <a:off x="14373" y="707"/>
              <a:ext cx="2906" cy="460"/>
            </a:xfrm>
            <a:prstGeom prst="rect">
              <a:avLst/>
            </a:prstGeom>
            <a:noFill/>
          </p:spPr>
          <p:txBody>
            <a:bodyPr wrap="square" rtlCol="false">
              <a:noAutofit/>
            </a:bodyPr>
            <a:p>
              <a:pPr algn="l"/>
              <a:r>
                <a:rPr lang="en-US" altLang="zh-CN" sz="900" dirty="false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Poppins" panose="00000500000000000000" pitchFamily="2" charset="0"/>
                  <a:sym typeface="Arial" panose="020B0604020202020204" pitchFamily="34" charset="0"/>
                </a:rPr>
                <a:t>AIGC is the trend of this world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19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0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7021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1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2" descr="未标题-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095" y="2616835"/>
            <a:ext cx="371475" cy="1540510"/>
          </a:xfrm>
          <a:prstGeom prst="rect">
            <a:avLst/>
          </a:prstGeom>
        </p:spPr>
      </p:pic>
      <p:sp>
        <p:nvSpPr>
          <p:cNvPr id="25" name="文本框 23"/>
          <p:cNvSpPr txBox="true"/>
          <p:nvPr/>
        </p:nvSpPr>
        <p:spPr>
          <a:xfrm>
            <a:off x="3168650" y="2616835"/>
            <a:ext cx="558165" cy="856615"/>
          </a:xfrm>
          <a:prstGeom prst="rect">
            <a:avLst/>
          </a:prstGeom>
          <a:noFill/>
        </p:spPr>
        <p:txBody>
          <a:bodyPr vert="eaVert" wrap="square" rtlCol="false">
            <a:noAutofit/>
          </a:bodyPr>
          <a:p>
            <a:pPr algn="dist">
              <a:lnSpc>
                <a:spcPct val="100000"/>
              </a:lnSpc>
            </a:pPr>
            <a:r>
              <a:rPr lang="zh-CN" altLang="en-US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</a:rPr>
              <a:t>黄哲</a:t>
            </a:r>
            <a:r>
              <a:rPr lang="zh-CN" altLang="en-US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</a:rPr>
              <a:t>熙</a:t>
            </a:r>
            <a:endParaRPr lang="zh-CN" altLang="en-US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</a:endParaRPr>
          </a:p>
          <a:p>
            <a:pPr algn="dist">
              <a:lnSpc>
                <a:spcPct val="100000"/>
              </a:lnSpc>
            </a:pPr>
            <a:endParaRPr lang="zh-CN" altLang="en-US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pic>
        <p:nvPicPr>
          <p:cNvPr id="26" name="图片 7" descr="动漫形象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265" y="1661795"/>
            <a:ext cx="4406265" cy="51962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"/>
          <p:cNvSpPr txBox="true"/>
          <p:nvPr/>
        </p:nvSpPr>
        <p:spPr>
          <a:xfrm>
            <a:off x="18240" y="734224"/>
            <a:ext cx="341760" cy="276999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 algn="ctr"/>
            <a:fld id="{72E1BC37-3576-4612-9683-7D52EE1C986F}" type="slidenum">
              <a:rPr lang="id-ID" sz="1200" smtClean="false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fld>
            <a:endParaRPr lang="id-ID" dirty="false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TextBox 4"/>
          <p:cNvSpPr txBox="true"/>
          <p:nvPr/>
        </p:nvSpPr>
        <p:spPr>
          <a:xfrm>
            <a:off x="10761784" y="126397"/>
            <a:ext cx="652193" cy="369332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r"/>
            <a:fld id="{0F23DB9B-9063-4A88-B1DB-B94CEA75C51F}" type="slidenum">
              <a:rPr lang="id-ID" smtClean="false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fld>
            <a:endParaRPr lang="id-ID" dirty="false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Rectangle 5"/>
          <p:cNvSpPr/>
          <p:nvPr/>
        </p:nvSpPr>
        <p:spPr>
          <a:xfrm>
            <a:off x="-11886" y="0"/>
            <a:ext cx="2438402" cy="4601029"/>
          </a:xfrm>
          <a:prstGeom prst="rect">
            <a:avLst/>
          </a:prstGeom>
          <a:blipFill rotWithShape="true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Rectangle 6"/>
          <p:cNvSpPr/>
          <p:nvPr/>
        </p:nvSpPr>
        <p:spPr>
          <a:xfrm>
            <a:off x="-11886" y="4630058"/>
            <a:ext cx="2438402" cy="2227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Rectangle 7"/>
          <p:cNvSpPr/>
          <p:nvPr/>
        </p:nvSpPr>
        <p:spPr>
          <a:xfrm>
            <a:off x="2452918" y="2256971"/>
            <a:ext cx="2412000" cy="4601029"/>
          </a:xfrm>
          <a:prstGeom prst="rect">
            <a:avLst/>
          </a:prstGeom>
          <a:blipFill rotWithShape="true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Rectangle 8"/>
          <p:cNvSpPr/>
          <p:nvPr/>
        </p:nvSpPr>
        <p:spPr>
          <a:xfrm>
            <a:off x="2452918" y="0"/>
            <a:ext cx="2412000" cy="2213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Rectangle 9"/>
          <p:cNvSpPr/>
          <p:nvPr/>
        </p:nvSpPr>
        <p:spPr>
          <a:xfrm>
            <a:off x="4891320" y="0"/>
            <a:ext cx="2412000" cy="4601029"/>
          </a:xfrm>
          <a:prstGeom prst="rect">
            <a:avLst/>
          </a:prstGeom>
          <a:blipFill rotWithShape="true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Rectangle 10"/>
          <p:cNvSpPr/>
          <p:nvPr/>
        </p:nvSpPr>
        <p:spPr>
          <a:xfrm>
            <a:off x="4891320" y="4630058"/>
            <a:ext cx="2412000" cy="2227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Rectangle 11"/>
          <p:cNvSpPr/>
          <p:nvPr/>
        </p:nvSpPr>
        <p:spPr>
          <a:xfrm>
            <a:off x="7330357" y="2256971"/>
            <a:ext cx="2412000" cy="4601029"/>
          </a:xfrm>
          <a:prstGeom prst="rect">
            <a:avLst/>
          </a:prstGeom>
          <a:blipFill rotWithShape="true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Rectangle 12"/>
          <p:cNvSpPr/>
          <p:nvPr/>
        </p:nvSpPr>
        <p:spPr>
          <a:xfrm>
            <a:off x="7329722" y="0"/>
            <a:ext cx="2412000" cy="2213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TextBox 13"/>
          <p:cNvSpPr txBox="true"/>
          <p:nvPr/>
        </p:nvSpPr>
        <p:spPr>
          <a:xfrm>
            <a:off x="86810" y="4817928"/>
            <a:ext cx="2241009" cy="153797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zh-CN" altLang="id-ID" sz="1200" b="true" dirty="false" smtClean="fals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母亲节海报</a:t>
            </a:r>
            <a:endParaRPr lang="zh-CN" altLang="id-ID" sz="1200" b="true" dirty="false" smtClean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endParaRPr lang="id-ID" sz="1200" dirty="false" smtClean="false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母亲节海报，主视觉元素核心意象康乃馨花束（粉色/红色为主，花瓣柔光质感）拥抱的母子剪影（抽象线条或水彩晕染风格）心形元素（如手折纸心、光影投射的心形光斑）母亲的手与孩子的手交叠特写（传递温暖与守护感）...</a:t>
            </a:r>
            <a:endParaRPr lang="zh-CN" altLang="en-US" sz="1000" dirty="false" smtClean="false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TextBox 14"/>
          <p:cNvSpPr txBox="true"/>
          <p:nvPr/>
        </p:nvSpPr>
        <p:spPr>
          <a:xfrm>
            <a:off x="2538413" y="-40"/>
            <a:ext cx="2241009" cy="183007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zh-CN" altLang="id-ID" sz="1200" b="true" dirty="false" smtClean="fals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清明</a:t>
            </a:r>
            <a:r>
              <a:rPr lang="zh-CN" altLang="id-ID" sz="1200" b="true" dirty="false" smtClean="fals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节海报</a:t>
            </a:r>
            <a:endParaRPr lang="id-ID" sz="1200" b="true" dirty="false" smtClean="false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id-ID" sz="1100" dirty="false" smtClean="false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Prompt: 清明节海报，青团/艾粿：翠绿艾草叶、新鲜艾草汁滴落特写蒸笼中热气腾腾的绿色糯米团（半透明质感）切开露出豆沙馅/咸蛋黄肉松馅的剖面细节竹制蒸屉、传统手作场景（如揉面团的手部特写）寒食传统：古朴石桌上摆放主色为艾草绿+米白+竹青色 ...</a:t>
            </a:r>
            <a:endParaRPr lang="zh-CN" altLang="en-US" sz="1000" dirty="false" smtClean="false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zh-CN" altLang="en-US" sz="1000" dirty="false" smtClean="false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TextBox 15"/>
          <p:cNvSpPr txBox="true"/>
          <p:nvPr/>
        </p:nvSpPr>
        <p:spPr>
          <a:xfrm>
            <a:off x="7415217" y="126325"/>
            <a:ext cx="2241009" cy="198374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zh-CN" altLang="id-ID" sz="1200" b="true" dirty="false" smtClean="fals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元气森林促销海报</a:t>
            </a:r>
            <a:endParaRPr lang="zh-CN" altLang="id-ID" sz="1200" b="true" dirty="false" smtClean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endParaRPr lang="id-ID" sz="1200" dirty="false" smtClean="false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元气森林气泡水，产品是元气森林白桃味苏打气泡水，宣传词：「轻盈无界，桃醉夏日」</a:t>
            </a:r>
            <a:r>
              <a:rPr lang="en-US" altLang="zh-CN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——0</a:t>
            </a:r>
            <a:r>
              <a:rPr lang="zh-CN" altLang="en-US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</a:t>
            </a:r>
            <a:r>
              <a:rPr lang="en-US" altLang="zh-CN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脂</a:t>
            </a:r>
            <a:r>
              <a:rPr lang="en-US" altLang="zh-CN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卡，气泡跃动，元气全开！色彩搭配：主色调：柔和水蜜桃粉（突出白桃清新感）</a:t>
            </a:r>
            <a:r>
              <a:rPr lang="en-US" altLang="zh-CN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 </a:t>
            </a:r>
            <a:r>
              <a:rPr lang="zh-CN" altLang="en-US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薄荷绿（象征自然健康）。辅助色：透明气泡蓝</a:t>
            </a:r>
            <a:r>
              <a:rPr lang="en-US" altLang="zh-CN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纯净白（增强清爽视觉）。</a:t>
            </a:r>
            <a:endParaRPr lang="zh-CN" altLang="en-US" sz="1100" dirty="false" smtClean="false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TextBox 16"/>
          <p:cNvSpPr txBox="true"/>
          <p:nvPr/>
        </p:nvSpPr>
        <p:spPr>
          <a:xfrm>
            <a:off x="5063175" y="4601393"/>
            <a:ext cx="2241009" cy="184531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zh-CN" altLang="id-ID" sz="1200" b="true" dirty="false" smtClean="fals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劳动节海报</a:t>
            </a:r>
            <a:endParaRPr lang="id-ID" sz="1200" b="true" dirty="false" smtClean="false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id-ID" sz="1200" dirty="false" smtClean="false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主题方向：</a:t>
            </a:r>
            <a:r>
              <a:rPr lang="en-US" altLang="zh-CN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致敬平凡之光</a:t>
            </a:r>
            <a:r>
              <a:rPr lang="en-US" altLang="zh-CN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· </a:t>
            </a:r>
            <a:r>
              <a:rPr lang="zh-CN" altLang="en-US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铸就时代荣光，核心视觉元素劳动者群像：不同职业手部特写（工人手套、农民麦穗、医护听诊器、程序员键盘等）剪影群像：工人高举工具、农民弯腰劳作、教师持书等动态姿势汗水飞溅细节（透明水珠</a:t>
            </a:r>
            <a:r>
              <a:rPr lang="en-US" altLang="zh-CN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高光反射）工业与自然符号：齿轮、扳手、螺丝钉（金属锈蚀与光泽对比）麦穗</a:t>
            </a:r>
            <a:r>
              <a:rPr lang="en-US" altLang="zh-CN" sz="10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en-US" altLang="zh-CN" sz="1000" dirty="false" smtClean="false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Rectangle 17"/>
          <p:cNvSpPr/>
          <p:nvPr/>
        </p:nvSpPr>
        <p:spPr>
          <a:xfrm>
            <a:off x="9768122" y="0"/>
            <a:ext cx="2438403" cy="4601029"/>
          </a:xfrm>
          <a:prstGeom prst="rect">
            <a:avLst/>
          </a:prstGeom>
          <a:blipFill rotWithShape="true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Rectangle 18"/>
          <p:cNvSpPr/>
          <p:nvPr/>
        </p:nvSpPr>
        <p:spPr>
          <a:xfrm>
            <a:off x="9768123" y="4630058"/>
            <a:ext cx="2438402" cy="2227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dirty="fals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TextBox 19"/>
          <p:cNvSpPr txBox="true"/>
          <p:nvPr/>
        </p:nvSpPr>
        <p:spPr>
          <a:xfrm>
            <a:off x="9866818" y="4817928"/>
            <a:ext cx="2241009" cy="113728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zh-CN" altLang="id-ID" sz="1200" b="true" dirty="false" smtClean="fals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元宵节促销海报</a:t>
            </a:r>
            <a:endParaRPr lang="id-ID" sz="1200" b="true" dirty="false" smtClean="false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id-ID" sz="1200" dirty="false" smtClean="false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id-ID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白色汤圆特写，芝麻碎，花生油，迷你小人，白色粉末，虚化背景，宣传词：【千瓣金票绽玉团】，副标题：【桂花汤圆】</a:t>
            </a:r>
            <a:r>
              <a:rPr lang="en-US" altLang="zh-CN" sz="1100" dirty="false" smtClean="false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en-US" altLang="zh-CN" sz="1100" dirty="false" smtClean="false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占位符 3" descr="C:/Users/SudaHuang/Desktop/AI作品集/元气森林海报/电商主图成品1.png电商主图成品1"/>
          <p:cNvPicPr>
            <a:picLocks noGrp="true" noChangeAspect="true"/>
          </p:cNvPicPr>
          <p:nvPr>
            <p:ph type="pic" sz="quarter" idx="13"/>
          </p:nvPr>
        </p:nvPicPr>
        <p:blipFill>
          <a:blip r:embed="rId2"/>
          <a:srcRect t="14239" b="14239"/>
          <a:stretch>
            <a:fillRect/>
          </a:stretch>
        </p:blipFill>
        <p:spPr>
          <a:xfrm>
            <a:off x="6090694" y="0"/>
            <a:ext cx="6101306" cy="6858000"/>
          </a:xfrm>
        </p:spPr>
      </p:pic>
      <p:sp>
        <p:nvSpPr>
          <p:cNvPr id="47" name="Rectangle 1"/>
          <p:cNvSpPr/>
          <p:nvPr/>
        </p:nvSpPr>
        <p:spPr>
          <a:xfrm>
            <a:off x="7596652" y="1661533"/>
            <a:ext cx="3087804" cy="4358267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sz="900"/>
          </a:p>
        </p:txBody>
      </p:sp>
      <p:sp>
        <p:nvSpPr>
          <p:cNvPr id="48" name="TextBox 84"/>
          <p:cNvSpPr txBox="true"/>
          <p:nvPr/>
        </p:nvSpPr>
        <p:spPr>
          <a:xfrm>
            <a:off x="1194565" y="5896689"/>
            <a:ext cx="1319592" cy="246221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sz="1000" dirty="false">
                <a:solidFill>
                  <a:schemeClr val="bg1">
                    <a:lumMod val="65000"/>
                  </a:schemeClr>
                </a:solidFill>
                <a:latin typeface="Montserrat" panose="02000505000000020004" charset="0"/>
                <a:ea typeface="Montserrat" panose="02000505000000020004" charset="0"/>
                <a:cs typeface="Montserrat" panose="02000505000000020004" charset="0"/>
              </a:rPr>
              <a:t>We are professional</a:t>
            </a:r>
            <a:endParaRPr lang="en-US" sz="1000" dirty="false">
              <a:solidFill>
                <a:schemeClr val="bg1">
                  <a:lumMod val="65000"/>
                </a:schemeClr>
              </a:solidFill>
              <a:latin typeface="Montserrat" panose="0200050500000002000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49" name="TextBox 85"/>
          <p:cNvSpPr txBox="true"/>
          <p:nvPr/>
        </p:nvSpPr>
        <p:spPr>
          <a:xfrm>
            <a:off x="1207175" y="5478362"/>
            <a:ext cx="1304925" cy="460375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altLang="zh-CN" sz="2400" dirty="false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Montserrat" panose="02000505000000020004" charset="0"/>
                <a:cs typeface="Montserrat" panose="02000505000000020004" charset="0"/>
              </a:rPr>
              <a:t>Wireless</a:t>
            </a:r>
            <a:endParaRPr lang="en-US" altLang="zh-CN" sz="2400" dirty="false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50" name="TextBox 86"/>
          <p:cNvSpPr txBox="true"/>
          <p:nvPr/>
        </p:nvSpPr>
        <p:spPr>
          <a:xfrm>
            <a:off x="3498002" y="5896689"/>
            <a:ext cx="1319592" cy="246221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sz="1000" dirty="false">
                <a:solidFill>
                  <a:schemeClr val="bg1">
                    <a:lumMod val="65000"/>
                  </a:schemeClr>
                </a:solidFill>
                <a:latin typeface="Montserrat" panose="02000505000000020004" charset="0"/>
                <a:ea typeface="Montserrat" panose="02000505000000020004" charset="0"/>
                <a:cs typeface="Montserrat" panose="02000505000000020004" charset="0"/>
              </a:rPr>
              <a:t>We are professional</a:t>
            </a:r>
            <a:endParaRPr lang="en-US" sz="1000" dirty="false">
              <a:solidFill>
                <a:schemeClr val="bg1">
                  <a:lumMod val="65000"/>
                </a:schemeClr>
              </a:solidFill>
              <a:latin typeface="Montserrat" panose="0200050500000002000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51" name="TextBox 87"/>
          <p:cNvSpPr txBox="true"/>
          <p:nvPr/>
        </p:nvSpPr>
        <p:spPr>
          <a:xfrm>
            <a:off x="3717677" y="5477717"/>
            <a:ext cx="902299" cy="461665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sz="2400" dirty="false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Montserrat" panose="02000505000000020004" charset="0"/>
                <a:cs typeface="Montserrat" panose="02000505000000020004" charset="0"/>
              </a:rPr>
              <a:t>CALLS</a:t>
            </a:r>
            <a:endParaRPr lang="en-US" sz="2400" dirty="false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52" name="TextBox 88"/>
          <p:cNvSpPr txBox="true"/>
          <p:nvPr/>
        </p:nvSpPr>
        <p:spPr>
          <a:xfrm>
            <a:off x="3497722" y="3898165"/>
            <a:ext cx="1319592" cy="246221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sz="1000" dirty="false">
                <a:solidFill>
                  <a:schemeClr val="bg1">
                    <a:lumMod val="65000"/>
                  </a:schemeClr>
                </a:solidFill>
                <a:latin typeface="Montserrat" panose="02000505000000020004" charset="0"/>
                <a:ea typeface="Montserrat" panose="02000505000000020004" charset="0"/>
                <a:cs typeface="Montserrat" panose="02000505000000020004" charset="0"/>
              </a:rPr>
              <a:t>We are professional</a:t>
            </a:r>
            <a:endParaRPr lang="en-US" sz="1000" dirty="false">
              <a:solidFill>
                <a:schemeClr val="bg1">
                  <a:lumMod val="65000"/>
                </a:schemeClr>
              </a:solidFill>
              <a:latin typeface="Montserrat" panose="0200050500000002000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53" name="TextBox 89"/>
          <p:cNvSpPr txBox="true"/>
          <p:nvPr/>
        </p:nvSpPr>
        <p:spPr>
          <a:xfrm>
            <a:off x="3444796" y="3479838"/>
            <a:ext cx="1472565" cy="460375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altLang="zh-CN" sz="2400" dirty="false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Montserrat" panose="02000505000000020004" charset="0"/>
                <a:cs typeface="Montserrat" panose="02000505000000020004" charset="0"/>
              </a:rPr>
              <a:t>Sound box</a:t>
            </a:r>
            <a:endParaRPr lang="en-US" altLang="zh-CN" sz="2400" dirty="false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54" name="TextBox 90"/>
          <p:cNvSpPr txBox="true"/>
          <p:nvPr/>
        </p:nvSpPr>
        <p:spPr>
          <a:xfrm>
            <a:off x="3501415" y="1924420"/>
            <a:ext cx="1319592" cy="246221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sz="1000" dirty="false">
                <a:solidFill>
                  <a:schemeClr val="bg1">
                    <a:lumMod val="65000"/>
                  </a:schemeClr>
                </a:solidFill>
                <a:latin typeface="Montserrat" panose="02000505000000020004" charset="0"/>
                <a:ea typeface="Montserrat" panose="02000505000000020004" charset="0"/>
                <a:cs typeface="Montserrat" panose="02000505000000020004" charset="0"/>
              </a:rPr>
              <a:t>We are professional</a:t>
            </a:r>
            <a:endParaRPr lang="en-US" sz="1000" dirty="false">
              <a:solidFill>
                <a:schemeClr val="bg1">
                  <a:lumMod val="65000"/>
                </a:schemeClr>
              </a:solidFill>
              <a:latin typeface="Montserrat" panose="0200050500000002000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55" name="TextBox 91"/>
          <p:cNvSpPr txBox="true"/>
          <p:nvPr/>
        </p:nvSpPr>
        <p:spPr>
          <a:xfrm>
            <a:off x="1200427" y="3898165"/>
            <a:ext cx="1319592" cy="246221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sz="1000" dirty="false">
                <a:solidFill>
                  <a:schemeClr val="bg1">
                    <a:lumMod val="65000"/>
                  </a:schemeClr>
                </a:solidFill>
                <a:latin typeface="Montserrat" panose="02000505000000020004" charset="0"/>
                <a:ea typeface="Montserrat" panose="02000505000000020004" charset="0"/>
                <a:cs typeface="Montserrat" panose="02000505000000020004" charset="0"/>
              </a:rPr>
              <a:t>We are professional</a:t>
            </a:r>
            <a:endParaRPr lang="en-US" sz="1000" dirty="false">
              <a:solidFill>
                <a:schemeClr val="bg1">
                  <a:lumMod val="65000"/>
                </a:schemeClr>
              </a:solidFill>
              <a:latin typeface="Montserrat" panose="0200050500000002000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56" name="TextBox 92"/>
          <p:cNvSpPr txBox="true"/>
          <p:nvPr/>
        </p:nvSpPr>
        <p:spPr>
          <a:xfrm>
            <a:off x="1258705" y="3479838"/>
            <a:ext cx="1210945" cy="460375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altLang="zh-CN" sz="2400" dirty="false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Montserrat" panose="02000505000000020004" charset="0"/>
                <a:cs typeface="Montserrat" panose="02000505000000020004" charset="0"/>
              </a:rPr>
              <a:t>Headset</a:t>
            </a:r>
            <a:endParaRPr lang="en-US" altLang="zh-CN" sz="2400" dirty="false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57" name="TextBox 93"/>
          <p:cNvSpPr txBox="true"/>
          <p:nvPr/>
        </p:nvSpPr>
        <p:spPr>
          <a:xfrm>
            <a:off x="1209825" y="1924420"/>
            <a:ext cx="1319592" cy="246221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sz="1000" dirty="false">
                <a:solidFill>
                  <a:schemeClr val="bg1">
                    <a:lumMod val="65000"/>
                  </a:schemeClr>
                </a:solidFill>
                <a:latin typeface="Montserrat" panose="02000505000000020004" charset="0"/>
                <a:ea typeface="Montserrat" panose="02000505000000020004" charset="0"/>
                <a:cs typeface="Montserrat" panose="02000505000000020004" charset="0"/>
              </a:rPr>
              <a:t>We are professional</a:t>
            </a:r>
            <a:endParaRPr lang="en-US" sz="1000" dirty="false">
              <a:solidFill>
                <a:schemeClr val="bg1">
                  <a:lumMod val="65000"/>
                </a:schemeClr>
              </a:solidFill>
              <a:latin typeface="Montserrat" panose="0200050500000002000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58" name="TextBox 94"/>
          <p:cNvSpPr txBox="true"/>
          <p:nvPr/>
        </p:nvSpPr>
        <p:spPr>
          <a:xfrm>
            <a:off x="1209675" y="1548765"/>
            <a:ext cx="1341120" cy="447040"/>
          </a:xfrm>
          <a:prstGeom prst="rect">
            <a:avLst/>
          </a:prstGeom>
          <a:noFill/>
        </p:spPr>
        <p:txBody>
          <a:bodyPr wrap="none" rtlCol="false" anchor="ctr" anchorCtr="false">
            <a:noAutofit/>
          </a:bodyPr>
          <a:lstStyle/>
          <a:p>
            <a:pPr algn="ctr"/>
            <a:endParaRPr lang="zh-CN" altLang="en-US" b="true" dirty="false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ontserrat" panose="02000505000000020004" charset="0"/>
            </a:endParaRPr>
          </a:p>
        </p:txBody>
      </p:sp>
      <p:sp>
        <p:nvSpPr>
          <p:cNvPr id="59" name="TextBox 96"/>
          <p:cNvSpPr txBox="true"/>
          <p:nvPr/>
        </p:nvSpPr>
        <p:spPr>
          <a:xfrm>
            <a:off x="3084204" y="1506093"/>
            <a:ext cx="2155190" cy="460375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altLang="zh-CN" sz="2400" dirty="false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Montserrat" panose="02000505000000020004" charset="0"/>
                <a:cs typeface="Montserrat" panose="02000505000000020004" charset="0"/>
              </a:rPr>
              <a:t>Insulated kettle</a:t>
            </a:r>
            <a:endParaRPr lang="en-US" altLang="zh-CN" sz="2400" dirty="false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Montserrat" panose="02000505000000020004" charset="0"/>
              <a:cs typeface="Montserrat" panose="02000505000000020004" charset="0"/>
            </a:endParaRPr>
          </a:p>
        </p:txBody>
      </p:sp>
      <p:sp>
        <p:nvSpPr>
          <p:cNvPr id="60" name="Oval 23"/>
          <p:cNvSpPr/>
          <p:nvPr/>
        </p:nvSpPr>
        <p:spPr>
          <a:xfrm>
            <a:off x="1481906" y="2649707"/>
            <a:ext cx="771830" cy="771830"/>
          </a:xfrm>
          <a:prstGeom prst="ellipse">
            <a:avLst/>
          </a:prstGeom>
          <a:blipFill rotWithShape="true">
            <a:blip r:embed="rId3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sz="900"/>
          </a:p>
        </p:txBody>
      </p:sp>
      <p:sp>
        <p:nvSpPr>
          <p:cNvPr id="61" name="Oval 23"/>
          <p:cNvSpPr/>
          <p:nvPr/>
        </p:nvSpPr>
        <p:spPr>
          <a:xfrm>
            <a:off x="3799053" y="2649707"/>
            <a:ext cx="771830" cy="771830"/>
          </a:xfrm>
          <a:prstGeom prst="ellipse">
            <a:avLst/>
          </a:prstGeom>
          <a:blipFill rotWithShape="true">
            <a:blip r:embed="rId4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sz="900"/>
          </a:p>
        </p:txBody>
      </p:sp>
      <p:sp>
        <p:nvSpPr>
          <p:cNvPr id="62" name="Oval 23"/>
          <p:cNvSpPr/>
          <p:nvPr/>
        </p:nvSpPr>
        <p:spPr>
          <a:xfrm>
            <a:off x="1481906" y="4705887"/>
            <a:ext cx="771830" cy="771830"/>
          </a:xfrm>
          <a:prstGeom prst="ellipse">
            <a:avLst/>
          </a:prstGeom>
          <a:blipFill rotWithShape="true">
            <a:blip r:embed="rId5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sz="900"/>
          </a:p>
        </p:txBody>
      </p:sp>
      <p:sp>
        <p:nvSpPr>
          <p:cNvPr id="63" name="Oval 23"/>
          <p:cNvSpPr/>
          <p:nvPr/>
        </p:nvSpPr>
        <p:spPr>
          <a:xfrm>
            <a:off x="3799053" y="4705887"/>
            <a:ext cx="771830" cy="771830"/>
          </a:xfrm>
          <a:prstGeom prst="ellipse">
            <a:avLst/>
          </a:prstGeom>
          <a:blipFill rotWithShape="true">
            <a:blip r:embed="rId6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sz="900"/>
          </a:p>
        </p:txBody>
      </p:sp>
      <p:sp>
        <p:nvSpPr>
          <p:cNvPr id="64" name="Oval 23"/>
          <p:cNvSpPr/>
          <p:nvPr/>
        </p:nvSpPr>
        <p:spPr>
          <a:xfrm>
            <a:off x="1481906" y="731594"/>
            <a:ext cx="771830" cy="771830"/>
          </a:xfrm>
          <a:prstGeom prst="ellipse">
            <a:avLst/>
          </a:prstGeom>
          <a:blipFill rotWithShape="true">
            <a:blip r:embed="rId7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sz="900"/>
          </a:p>
        </p:txBody>
      </p:sp>
      <p:sp>
        <p:nvSpPr>
          <p:cNvPr id="65" name="Oval 23"/>
          <p:cNvSpPr/>
          <p:nvPr/>
        </p:nvSpPr>
        <p:spPr>
          <a:xfrm>
            <a:off x="3799053" y="731594"/>
            <a:ext cx="771830" cy="771830"/>
          </a:xfrm>
          <a:prstGeom prst="ellipse">
            <a:avLst/>
          </a:prstGeom>
          <a:blipFill rotWithShape="true">
            <a:blip r:embed="rId8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en-US" sz="900"/>
          </a:p>
        </p:txBody>
      </p:sp>
      <p:sp>
        <p:nvSpPr>
          <p:cNvPr id="66" name="12"/>
          <p:cNvSpPr txBox="true"/>
          <p:nvPr/>
        </p:nvSpPr>
        <p:spPr>
          <a:xfrm>
            <a:off x="8190651" y="4362657"/>
            <a:ext cx="2067379" cy="375130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>
            <a:lvl1pPr marL="228600" indent="-228600" algn="l" defTabSz="914400" rtl="false" eaLnBrk="true" latinLnBrk="false" hangingPunct="tru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600" i="true" dirty="false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#</a:t>
            </a:r>
            <a:r>
              <a:rPr lang="en-US" sz="1600" i="true" dirty="false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Linux Libertine" panose="02000503000000000000" pitchFamily="2" charset="0"/>
                <a:sym typeface="Arial" panose="020B0604020202020204" pitchFamily="34" charset="0"/>
              </a:rPr>
              <a:t> </a:t>
            </a:r>
            <a:r>
              <a:rPr lang="en-US" altLang="zh-CN" sz="1600" i="true" dirty="false" smtClean="false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Linux Libertine" panose="02000503000000000000" pitchFamily="2" charset="0"/>
                <a:sym typeface="Arial" panose="020B0604020202020204" pitchFamily="34" charset="0"/>
              </a:rPr>
              <a:t>Gallery</a:t>
            </a:r>
            <a:r>
              <a:rPr lang="en-US" sz="1600" i="true" dirty="false" smtClean="false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Linux Libertine" panose="02000503000000000000" pitchFamily="2" charset="0"/>
                <a:sym typeface="Arial" panose="020B0604020202020204" pitchFamily="34" charset="0"/>
              </a:rPr>
              <a:t> Vision</a:t>
            </a:r>
            <a:endParaRPr lang="ru-RU" sz="1600" i="true" dirty="false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Linux Libertine" panose="02000503000000000000" pitchFamily="2" charset="0"/>
              <a:sym typeface="Arial" panose="020B0604020202020204" pitchFamily="34" charset="0"/>
            </a:endParaRPr>
          </a:p>
        </p:txBody>
      </p:sp>
      <p:sp>
        <p:nvSpPr>
          <p:cNvPr id="67" name="2 1"/>
          <p:cNvSpPr txBox="true"/>
          <p:nvPr/>
        </p:nvSpPr>
        <p:spPr>
          <a:xfrm>
            <a:off x="8190651" y="4705887"/>
            <a:ext cx="2067379" cy="12334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200" b="true" spc="100" dirty="false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作品集</a:t>
            </a:r>
            <a:r>
              <a:rPr lang="en-US" altLang="zh-CN" sz="3200" b="true" spc="100" dirty="false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&amp;</a:t>
            </a:r>
            <a:r>
              <a:rPr lang="zh-CN" altLang="en-US" sz="3200" b="true" spc="100" dirty="false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画册</a:t>
            </a:r>
            <a:endParaRPr lang="en-US" sz="3200" b="true" spc="100" dirty="false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8" name="图片 5" descr="电商主图成品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90" y="0"/>
            <a:ext cx="6104255" cy="6858000"/>
          </a:xfrm>
          <a:prstGeom prst="rect">
            <a:avLst/>
          </a:prstGeom>
        </p:spPr>
      </p:pic>
      <p:sp>
        <p:nvSpPr>
          <p:cNvPr id="69" name="TextBox 96"/>
          <p:cNvSpPr txBox="true"/>
          <p:nvPr/>
        </p:nvSpPr>
        <p:spPr>
          <a:xfrm>
            <a:off x="1153804" y="1528318"/>
            <a:ext cx="1511300" cy="460375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p>
            <a:pPr algn="ctr"/>
            <a:r>
              <a:rPr lang="en-US" altLang="zh-CN" sz="2400" dirty="false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Montserrat" panose="02000505000000020004" charset="0"/>
                <a:cs typeface="Montserrat" panose="02000505000000020004" charset="0"/>
              </a:rPr>
              <a:t>Cosmetics</a:t>
            </a:r>
            <a:endParaRPr lang="en-US" altLang="zh-CN" sz="2400" dirty="false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Montserrat" panose="02000505000000020004" charset="0"/>
              <a:cs typeface="Montserrat" panose="02000505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slow" advClick="false" p14:dur="1250">
        <p14:switch dir="r"/>
      </p:transition>
    </mc:Choice>
    <mc:Fallback>
      <p:transition spd="slow">
        <p:fade/>
      </p:transition>
    </mc:Fallback>
  </mc:AlternateContent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" dur="25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1" descr="电商详情页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20" y="455295"/>
            <a:ext cx="3223260" cy="6191250"/>
          </a:xfrm>
          <a:prstGeom prst="rect">
            <a:avLst/>
          </a:prstGeom>
        </p:spPr>
      </p:pic>
      <p:grpSp>
        <p:nvGrpSpPr>
          <p:cNvPr id="72" name="标题"/>
          <p:cNvGrpSpPr/>
          <p:nvPr/>
        </p:nvGrpSpPr>
        <p:grpSpPr>
          <a:xfrm>
            <a:off x="625475" y="20955"/>
            <a:ext cx="11060430" cy="434340"/>
            <a:chOff x="947" y="588"/>
            <a:chExt cx="17418" cy="684"/>
          </a:xfrm>
        </p:grpSpPr>
        <p:sp>
          <p:nvSpPr>
            <p:cNvPr id="73" name="文本框 13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2025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74" name="文本框 19"/>
            <p:cNvSpPr txBox="true"/>
            <p:nvPr/>
          </p:nvSpPr>
          <p:spPr>
            <a:xfrm>
              <a:off x="14733" y="707"/>
              <a:ext cx="2699" cy="565"/>
            </a:xfrm>
            <a:prstGeom prst="rect">
              <a:avLst/>
            </a:prstGeom>
            <a:noFill/>
          </p:spPr>
          <p:txBody>
            <a:bodyPr wrap="square" rtlCol="false">
              <a:noAutofit/>
            </a:bodyPr>
            <a:p>
              <a:pPr algn="l"/>
              <a:r>
                <a:rPr lang="en-US" altLang="zh-CN" sz="900" dirty="false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Poppins" panose="00000500000000000000" pitchFamily="2" charset="0"/>
                  <a:sym typeface="Arial" panose="020B0604020202020204" pitchFamily="34" charset="0"/>
                </a:rPr>
                <a:t>AIGC is the trend of this world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75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6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77" name="直接连接符 6"/>
            <p:cNvCxnSpPr/>
            <p:nvPr/>
          </p:nvCxnSpPr>
          <p:spPr>
            <a:xfrm>
              <a:off x="16289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图片 8" descr="C:/Users/SudaHuang/Desktop/AI作品集/元气森林海报/电商主图成品2.png电商主图成品2"/>
          <p:cNvPicPr>
            <a:picLocks noChangeAspect="true"/>
          </p:cNvPicPr>
          <p:nvPr/>
        </p:nvPicPr>
        <p:blipFill>
          <a:blip r:embed="rId3"/>
          <a:srcRect t="693" b="693"/>
          <a:stretch>
            <a:fillRect/>
          </a:stretch>
        </p:blipFill>
        <p:spPr>
          <a:xfrm>
            <a:off x="1166495" y="531495"/>
            <a:ext cx="3388995" cy="6038850"/>
          </a:xfrm>
          <a:prstGeom prst="rect">
            <a:avLst/>
          </a:prstGeom>
        </p:spPr>
      </p:pic>
      <p:sp>
        <p:nvSpPr>
          <p:cNvPr id="81" name="12"/>
          <p:cNvSpPr txBox="true"/>
          <p:nvPr/>
        </p:nvSpPr>
        <p:spPr>
          <a:xfrm>
            <a:off x="5097145" y="610172"/>
            <a:ext cx="2067379" cy="375130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>
            <a:lvl1pPr marL="228600" indent="-228600" algn="l" defTabSz="914400" rtl="false" eaLnBrk="true" latinLnBrk="false" hangingPunct="tru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600" i="true" dirty="false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#</a:t>
            </a:r>
            <a:r>
              <a:rPr lang="en-US" sz="1600" i="true" dirty="false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Linux Libertine" panose="02000503000000000000" pitchFamily="2" charset="0"/>
                <a:sym typeface="Arial" panose="020B0604020202020204" pitchFamily="34" charset="0"/>
              </a:rPr>
              <a:t> </a:t>
            </a:r>
            <a:r>
              <a:rPr lang="en-US" altLang="zh-CN" sz="1600" i="true" dirty="false" smtClean="false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Linux Libertine" panose="02000503000000000000" pitchFamily="2" charset="0"/>
                <a:sym typeface="Arial" panose="020B0604020202020204" pitchFamily="34" charset="0"/>
              </a:rPr>
              <a:t>Gallery</a:t>
            </a:r>
            <a:r>
              <a:rPr lang="en-US" sz="1600" i="true" dirty="false" smtClean="false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Linux Libertine" panose="02000503000000000000" pitchFamily="2" charset="0"/>
                <a:sym typeface="Arial" panose="020B0604020202020204" pitchFamily="34" charset="0"/>
              </a:rPr>
              <a:t> Vision</a:t>
            </a:r>
            <a:endParaRPr lang="ru-RU" sz="1600" i="true" dirty="false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Linux Libertine" panose="02000503000000000000" pitchFamily="2" charset="0"/>
              <a:sym typeface="Arial" panose="020B0604020202020204" pitchFamily="34" charset="0"/>
            </a:endParaRPr>
          </a:p>
        </p:txBody>
      </p:sp>
      <p:sp>
        <p:nvSpPr>
          <p:cNvPr id="82" name="2 1"/>
          <p:cNvSpPr txBox="true"/>
          <p:nvPr/>
        </p:nvSpPr>
        <p:spPr>
          <a:xfrm>
            <a:off x="4958080" y="2618740"/>
            <a:ext cx="2206625" cy="27343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2400" b="true" spc="100" dirty="fals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AI</a:t>
            </a:r>
            <a:r>
              <a:rPr lang="zh-CN" altLang="en-US" sz="2400" b="true" spc="100" dirty="fals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辅助电商宣传图</a:t>
            </a:r>
            <a:r>
              <a:rPr lang="zh-CN" altLang="en-US" sz="2400" b="true" spc="100" dirty="fals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制作</a:t>
            </a:r>
            <a:endParaRPr lang="zh-CN" altLang="en-US" sz="2400" b="true" spc="100" dirty="false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Poppins" panose="00000500000000000000" pitchFamily="2" charset="0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zh-CN" altLang="en-US" sz="2400" b="true" spc="100" dirty="false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Poppins" panose="00000500000000000000" pitchFamily="2" charset="0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b="true" spc="100" dirty="fals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&amp;</a:t>
            </a:r>
            <a:endParaRPr lang="en-US" altLang="zh-CN" sz="2400" b="true" spc="100" dirty="false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Poppins" panose="00000500000000000000" pitchFamily="2" charset="0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en-US" altLang="zh-CN" sz="2400" b="true" spc="100" dirty="false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Poppins" panose="00000500000000000000" pitchFamily="2" charset="0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b="true" spc="100" dirty="fals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AI</a:t>
            </a:r>
            <a:r>
              <a:rPr lang="zh-CN" altLang="en-US" sz="2400" b="true" spc="100" dirty="fals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辅助电商详情页</a:t>
            </a:r>
            <a:r>
              <a:rPr lang="zh-CN" altLang="en-US" sz="2400" b="true" spc="100" dirty="fals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制作</a:t>
            </a:r>
            <a:endParaRPr lang="zh-CN" altLang="en-US" sz="2400" b="true" spc="100" dirty="false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Poppins" panose="00000500000000000000" pitchFamily="2" charset="0"/>
              <a:sym typeface="Arial" panose="020B0604020202020204" pitchFamily="34" charset="0"/>
            </a:endParaRPr>
          </a:p>
        </p:txBody>
      </p:sp>
      <p:sp>
        <p:nvSpPr>
          <p:cNvPr id="83" name="文本框 2"/>
          <p:cNvSpPr txBox="true"/>
          <p:nvPr/>
        </p:nvSpPr>
        <p:spPr>
          <a:xfrm>
            <a:off x="4958080" y="1384300"/>
            <a:ext cx="6096000" cy="706755"/>
          </a:xfrm>
          <a:prstGeom prst="rect">
            <a:avLst/>
          </a:prstGeom>
          <a:noFill/>
        </p:spPr>
        <p:txBody>
          <a:bodyPr wrap="square" rtlCol="false" anchor="t">
            <a:spAutoFit/>
          </a:bodyPr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zh-CN" altLang="en-US" i="true" dirty="false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技术栈运用：</a:t>
            </a:r>
            <a:r>
              <a:rPr lang="en-US" altLang="zh-CN" i="true" dirty="false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en-US" altLang="zh-CN" i="true" dirty="false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zh-CN" i="true" dirty="false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Flux</a:t>
            </a:r>
            <a:r>
              <a:rPr lang="zh-CN" altLang="en-US" i="true" dirty="false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基础生图</a:t>
            </a:r>
            <a:r>
              <a:rPr lang="en-US" altLang="zh-CN" i="true" dirty="false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+ PS</a:t>
            </a:r>
            <a:endParaRPr lang="en-US" altLang="zh-CN" i="true" dirty="false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 tmFilter="0,0; .5, 1; 1, 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"/>
          <p:cNvSpPr/>
          <p:nvPr/>
        </p:nvSpPr>
        <p:spPr>
          <a:xfrm>
            <a:off x="-20955" y="-22860"/>
            <a:ext cx="12212955" cy="6880860"/>
          </a:xfrm>
          <a:prstGeom prst="rect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86" name="矩形: 圆角 1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477855" y="401934"/>
            <a:ext cx="11236290" cy="6089301"/>
          </a:xfrm>
          <a:prstGeom prst="roundRect">
            <a:avLst>
              <a:gd name="adj" fmla="val 4590"/>
            </a:avLst>
          </a:prstGeom>
          <a:gradFill flip="none" rotWithShape="true">
            <a:gsLst>
              <a:gs pos="0">
                <a:srgbClr val="95D0E1"/>
              </a:gs>
              <a:gs pos="100000">
                <a:schemeClr val="bg1"/>
              </a:gs>
            </a:gsLst>
            <a:lin ang="2700000" scaled="true"/>
            <a:tileRect/>
          </a:gradFill>
          <a:ln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49000">
                  <a:srgbClr val="95D0E1"/>
                </a:gs>
                <a:gs pos="100000">
                  <a:schemeClr val="accent3"/>
                </a:gs>
              </a:gsLst>
              <a:lin ang="18900000" scaled="true"/>
              <a:tileRect/>
            </a:gradFill>
          </a:ln>
          <a:effectLst>
            <a:outerShdw blurRad="381000" dist="38100" dir="2700000" algn="tl" rotWithShape="false">
              <a:srgbClr val="95D0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87" name="图片 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292895" y="-402852"/>
            <a:ext cx="12089051" cy="7886536"/>
          </a:xfrm>
          <a:prstGeom prst="rect">
            <a:avLst/>
          </a:prstGeom>
        </p:spPr>
      </p:pic>
      <p:pic>
        <p:nvPicPr>
          <p:cNvPr id="88" name="图片 1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614666" y="1914773"/>
            <a:ext cx="7577334" cy="4943227"/>
          </a:xfrm>
          <a:prstGeom prst="rect">
            <a:avLst/>
          </a:prstGeom>
        </p:spPr>
      </p:pic>
      <p:sp>
        <p:nvSpPr>
          <p:cNvPr id="89" name="文本框 17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-464383" y="2073330"/>
            <a:ext cx="9849337" cy="1614801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4000"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</a:lstStyle>
          <a:p>
            <a:pPr algn="ctr"/>
            <a:r>
              <a:rPr lang="en-US" altLang="zh-CN" sz="9600" dirty="fals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PART THREE</a:t>
            </a:r>
            <a:endParaRPr lang="zh-CN" altLang="en-US" sz="9600" dirty="false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88900" dist="127000" dir="270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90" name="图片 7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3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5646919" y="2629431"/>
            <a:ext cx="6067226" cy="3958077"/>
          </a:xfrm>
          <a:prstGeom prst="rect">
            <a:avLst/>
          </a:prstGeom>
        </p:spPr>
      </p:pic>
      <p:sp>
        <p:nvSpPr>
          <p:cNvPr id="91" name="矩形 28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994380" y="3964784"/>
            <a:ext cx="5859356" cy="75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00" dirty="false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n-ea"/>
                <a:sym typeface="+mn-lt"/>
              </a:rPr>
              <a:t> </a:t>
            </a:r>
            <a:r>
              <a:rPr lang="zh-CN" altLang="en-US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探索AI作为“创意协作者”的无限可能，从表情包到周报生成，IP形象设计，展现AI在工业设计、数字艺术、广告创意等领域的颠覆性应用。呈现人机协同模式下设计思维的重构与超现实创意的技术实现路径</a:t>
            </a:r>
            <a:endParaRPr lang="en-US" altLang="zh-CN" sz="1100" dirty="false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+mn-ea"/>
              <a:sym typeface="+mn-lt"/>
            </a:endParaRPr>
          </a:p>
        </p:txBody>
      </p:sp>
      <p:sp>
        <p:nvSpPr>
          <p:cNvPr id="92" name="TextBox 1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1086743" y="3548477"/>
            <a:ext cx="5708467" cy="28702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9600">
                <a:solidFill>
                  <a:schemeClr val="bg1"/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创意作品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endParaRPr lang="zh-CN" altLang="en-US" sz="1400" dirty="fals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  <p:sp>
        <p:nvSpPr>
          <p:cNvPr id="94" name="圆角矩形 5"/>
          <p:cNvSpPr/>
          <p:nvPr/>
        </p:nvSpPr>
        <p:spPr>
          <a:xfrm>
            <a:off x="4454525" y="779145"/>
            <a:ext cx="959485" cy="2711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grpSp>
        <p:nvGrpSpPr>
          <p:cNvPr id="95" name="组合 11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1113480" y="779424"/>
            <a:ext cx="6298499" cy="262255"/>
            <a:chOff x="6027473" y="258789"/>
            <a:chExt cx="6298499" cy="262255"/>
          </a:xfrm>
        </p:grpSpPr>
        <p:sp>
          <p:nvSpPr>
            <p:cNvPr id="96" name="TextBox 22"/>
            <p:cNvSpPr txBox="true"/>
            <p:nvPr/>
          </p:nvSpPr>
          <p:spPr>
            <a:xfrm>
              <a:off x="6027473" y="260675"/>
              <a:ext cx="578028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首页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7" name="TextBox 29"/>
            <p:cNvSpPr txBox="true"/>
            <p:nvPr/>
          </p:nvSpPr>
          <p:spPr>
            <a:xfrm>
              <a:off x="6670009" y="260675"/>
              <a:ext cx="1357892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绘画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作品集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8" name="TextBox 35"/>
            <p:cNvSpPr txBox="true"/>
            <p:nvPr/>
          </p:nvSpPr>
          <p:spPr>
            <a:xfrm>
              <a:off x="8093049" y="260675"/>
              <a:ext cx="1141352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p>
              <a:pPr marL="0" marR="0" lvl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AI海报设计</a:t>
              </a:r>
              <a:endParaRPr kumimoji="false" 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9" name="TextBox 37"/>
            <p:cNvSpPr txBox="true"/>
            <p:nvPr/>
          </p:nvSpPr>
          <p:spPr>
            <a:xfrm>
              <a:off x="9369622" y="260694"/>
              <a:ext cx="958434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rgbClr val="FFFF00"/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rgbClr val="FFFF00"/>
                  </a:solidFill>
                  <a:effectLst/>
                  <a:uLnTx/>
                  <a:uFillTx/>
                  <a:latin typeface="+mn-ea"/>
                </a:rPr>
                <a:t>创意设计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rgbClr val="FFFF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00" name="TextBox 39"/>
            <p:cNvSpPr txBox="true"/>
            <p:nvPr/>
          </p:nvSpPr>
          <p:spPr>
            <a:xfrm>
              <a:off x="10722018" y="258789"/>
              <a:ext cx="1603954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相关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技术栈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101" name="直角双向箭头 6"/>
          <p:cNvSpPr/>
          <p:nvPr/>
        </p:nvSpPr>
        <p:spPr>
          <a:xfrm>
            <a:off x="4681220" y="1137920"/>
            <a:ext cx="261620" cy="261620"/>
          </a:xfrm>
          <a:prstGeom prst="left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椭圆 46" hidden="true"/>
          <p:cNvSpPr/>
          <p:nvPr/>
        </p:nvSpPr>
        <p:spPr>
          <a:xfrm>
            <a:off x="8194675" y="-1539240"/>
            <a:ext cx="5709920" cy="5709920"/>
          </a:xfrm>
          <a:prstGeom prst="ellipse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104" name="文本框 5"/>
          <p:cNvSpPr txBox="true"/>
          <p:nvPr/>
        </p:nvSpPr>
        <p:spPr>
          <a:xfrm>
            <a:off x="0" y="1181735"/>
            <a:ext cx="3253105" cy="62865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algn="ctr"/>
            <a:r>
              <a:rPr lang="en-US" altLang="zh-CN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创意</a:t>
            </a:r>
            <a:endParaRPr lang="zh-CN" altLang="en-US" sz="5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en-US" altLang="zh-CN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LOGO</a:t>
            </a:r>
            <a:endParaRPr lang="en-US" altLang="zh-CN" sz="5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en-US" altLang="zh-CN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	</a:t>
            </a:r>
            <a:r>
              <a:rPr lang="zh-CN" altLang="en-US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设计</a:t>
            </a:r>
            <a:endParaRPr lang="en-US" altLang="zh-CN" sz="5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endParaRPr lang="zh-CN" altLang="en-US" sz="5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5" name="文本框 13"/>
          <p:cNvSpPr txBox="true"/>
          <p:nvPr/>
        </p:nvSpPr>
        <p:spPr>
          <a:xfrm>
            <a:off x="1184910" y="2897505"/>
            <a:ext cx="1238885" cy="29464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endParaRPr lang="zh-CN" altLang="en-US" sz="140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06" name="图片 3" descr="Sphere000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835" y="4780280"/>
            <a:ext cx="3399790" cy="3399790"/>
          </a:xfrm>
          <a:prstGeom prst="rect">
            <a:avLst/>
          </a:prstGeom>
        </p:spPr>
      </p:pic>
      <p:pic>
        <p:nvPicPr>
          <p:cNvPr id="107" name="图片 1" descr="logo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45" y="1181735"/>
            <a:ext cx="8684260" cy="4885055"/>
          </a:xfrm>
          <a:prstGeom prst="rect">
            <a:avLst/>
          </a:prstGeom>
        </p:spPr>
      </p:pic>
      <p:grpSp>
        <p:nvGrpSpPr>
          <p:cNvPr id="108" name="标题"/>
          <p:cNvGrpSpPr/>
          <p:nvPr/>
        </p:nvGrpSpPr>
        <p:grpSpPr>
          <a:xfrm>
            <a:off x="565785" y="243840"/>
            <a:ext cx="11060430" cy="434340"/>
            <a:chOff x="947" y="588"/>
            <a:chExt cx="17418" cy="684"/>
          </a:xfrm>
        </p:grpSpPr>
        <p:sp>
          <p:nvSpPr>
            <p:cNvPr id="109" name="文本框 7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2025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10" name="文本框 11"/>
            <p:cNvSpPr txBox="true"/>
            <p:nvPr/>
          </p:nvSpPr>
          <p:spPr>
            <a:xfrm>
              <a:off x="14733" y="707"/>
              <a:ext cx="2699" cy="565"/>
            </a:xfrm>
            <a:prstGeom prst="rect">
              <a:avLst/>
            </a:prstGeom>
            <a:noFill/>
          </p:spPr>
          <p:txBody>
            <a:bodyPr wrap="square" rtlCol="false">
              <a:noAutofit/>
            </a:bodyPr>
            <a:p>
              <a:pPr algn="l"/>
              <a:r>
                <a:rPr lang="en-US" altLang="zh-CN" sz="900" dirty="false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Poppins" panose="00000500000000000000" pitchFamily="2" charset="0"/>
                  <a:sym typeface="Arial" panose="020B0604020202020204" pitchFamily="34" charset="0"/>
                </a:rPr>
                <a:t>AIGC is the trend of this world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111" name="直接连接符 14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2" name="文本框 15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113" name="直接连接符 16"/>
            <p:cNvCxnSpPr/>
            <p:nvPr/>
          </p:nvCxnSpPr>
          <p:spPr>
            <a:xfrm>
              <a:off x="16289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7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8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2"/>
          <p:cNvSpPr txBox="true"/>
          <p:nvPr/>
        </p:nvSpPr>
        <p:spPr>
          <a:xfrm>
            <a:off x="601345" y="4131945"/>
            <a:ext cx="1460500" cy="90932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r>
              <a:rPr lang="zh-CN" altLang="en-US">
                <a:latin typeface="思源黑体 CN Light" panose="020B0300000000000000" charset="-122"/>
                <a:ea typeface="思源黑体 CN Light" panose="020B0300000000000000" charset="-122"/>
              </a:rPr>
              <a:t>技术栈运用：</a:t>
            </a:r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r>
              <a:rPr lang="en-US" altLang="zh-CN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Deepseek +</a:t>
            </a:r>
            <a:r>
              <a:rPr lang="zh-CN" altLang="en-US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标小智</a:t>
            </a:r>
            <a:r>
              <a:rPr lang="en-US" altLang="zh-CN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+ PS</a:t>
            </a:r>
            <a:endParaRPr lang="en-US" altLang="zh-CN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椭圆 46" hidden="true"/>
          <p:cNvSpPr/>
          <p:nvPr/>
        </p:nvSpPr>
        <p:spPr>
          <a:xfrm>
            <a:off x="8194675" y="-1539240"/>
            <a:ext cx="5709920" cy="5709920"/>
          </a:xfrm>
          <a:prstGeom prst="ellipse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119" name="文本框 5"/>
          <p:cNvSpPr txBox="true"/>
          <p:nvPr/>
        </p:nvSpPr>
        <p:spPr>
          <a:xfrm>
            <a:off x="0" y="1126490"/>
            <a:ext cx="3697605" cy="152146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algn="ctr"/>
            <a:r>
              <a:rPr lang="en-US" altLang="zh-CN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创意</a:t>
            </a:r>
            <a:endParaRPr lang="zh-CN" altLang="en-US" sz="5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zh-CN" altLang="en-US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表情包</a:t>
            </a:r>
            <a:endParaRPr lang="en-US" altLang="zh-CN" sz="5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en-US" altLang="zh-CN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	</a:t>
            </a:r>
            <a:r>
              <a:rPr lang="zh-CN" altLang="en-US" sz="5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设计</a:t>
            </a:r>
            <a:endParaRPr lang="zh-CN" altLang="en-US" sz="5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20" name="文本框 13"/>
          <p:cNvSpPr txBox="true"/>
          <p:nvPr/>
        </p:nvSpPr>
        <p:spPr>
          <a:xfrm>
            <a:off x="1184910" y="2897505"/>
            <a:ext cx="1238885" cy="29464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endParaRPr lang="zh-CN" altLang="en-US" sz="140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21" name="图片 3" descr="Sphere000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835" y="4780280"/>
            <a:ext cx="3399790" cy="3399790"/>
          </a:xfrm>
          <a:prstGeom prst="rect">
            <a:avLst/>
          </a:prstGeom>
        </p:spPr>
      </p:pic>
      <p:pic>
        <p:nvPicPr>
          <p:cNvPr id="122" name="图片 1" descr="表情包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020" y="1405255"/>
            <a:ext cx="4655185" cy="4655185"/>
          </a:xfrm>
          <a:prstGeom prst="rect">
            <a:avLst/>
          </a:prstGeom>
        </p:spPr>
      </p:pic>
      <p:pic>
        <p:nvPicPr>
          <p:cNvPr id="123" name="图片 4" descr="表情包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955" y="1347470"/>
            <a:ext cx="3453130" cy="4713605"/>
          </a:xfrm>
          <a:prstGeom prst="rect">
            <a:avLst/>
          </a:prstGeom>
        </p:spPr>
      </p:pic>
      <p:grpSp>
        <p:nvGrpSpPr>
          <p:cNvPr id="124" name="标题"/>
          <p:cNvGrpSpPr/>
          <p:nvPr/>
        </p:nvGrpSpPr>
        <p:grpSpPr>
          <a:xfrm>
            <a:off x="565785" y="243840"/>
            <a:ext cx="11060430" cy="434340"/>
            <a:chOff x="947" y="588"/>
            <a:chExt cx="17418" cy="684"/>
          </a:xfrm>
        </p:grpSpPr>
        <p:sp>
          <p:nvSpPr>
            <p:cNvPr id="125" name="文本框 11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2025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26" name="文本框 14"/>
            <p:cNvSpPr txBox="true"/>
            <p:nvPr/>
          </p:nvSpPr>
          <p:spPr>
            <a:xfrm>
              <a:off x="14733" y="707"/>
              <a:ext cx="2699" cy="565"/>
            </a:xfrm>
            <a:prstGeom prst="rect">
              <a:avLst/>
            </a:prstGeom>
            <a:noFill/>
          </p:spPr>
          <p:txBody>
            <a:bodyPr wrap="square" rtlCol="false">
              <a:noAutofit/>
            </a:bodyPr>
            <a:p>
              <a:pPr algn="l"/>
              <a:r>
                <a:rPr lang="en-US" altLang="zh-CN" sz="900" dirty="false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Poppins" panose="00000500000000000000" pitchFamily="2" charset="0"/>
                  <a:sym typeface="Arial" panose="020B0604020202020204" pitchFamily="34" charset="0"/>
                </a:rPr>
                <a:t>AIGC is the trend of this world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127" name="直接连接符 15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8" name="文本框 16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129" name="直接连接符 17"/>
            <p:cNvCxnSpPr/>
            <p:nvPr/>
          </p:nvCxnSpPr>
          <p:spPr>
            <a:xfrm>
              <a:off x="16289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20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文本框 2"/>
          <p:cNvSpPr txBox="true"/>
          <p:nvPr/>
        </p:nvSpPr>
        <p:spPr>
          <a:xfrm>
            <a:off x="601345" y="4002405"/>
            <a:ext cx="1588135" cy="119888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>
                <a:latin typeface="思源黑体 CN Light" panose="020B0300000000000000" charset="-122"/>
                <a:ea typeface="思源黑体 CN Light" panose="020B0300000000000000" charset="-122"/>
              </a:rPr>
              <a:t>技术栈运用：</a:t>
            </a:r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r>
              <a:rPr lang="en-US" altLang="zh-CN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Comfyui</a:t>
            </a:r>
            <a:r>
              <a:rPr lang="zh-CN" altLang="en-US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绘图</a:t>
            </a:r>
            <a:r>
              <a:rPr lang="en-US" altLang="zh-CN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+ </a:t>
            </a:r>
            <a:r>
              <a:rPr lang="en-US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IPadapter</a:t>
            </a:r>
            <a:endParaRPr lang="en-US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5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419020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id-ID">
              <a:sym typeface="微软雅黑" panose="020B0503020204020204" charset="-122"/>
            </a:endParaRPr>
          </a:p>
        </p:txBody>
      </p:sp>
      <p:sp>
        <p:nvSpPr>
          <p:cNvPr id="135" name="Rectangle 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6725315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id-ID">
              <a:sym typeface="微软雅黑" panose="020B0503020204020204" charset="-122"/>
            </a:endParaRPr>
          </a:p>
        </p:txBody>
      </p:sp>
      <p:sp>
        <p:nvSpPr>
          <p:cNvPr id="136" name="Rectangle 7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926043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false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id-ID">
              <a:sym typeface="微软雅黑" panose="020B0503020204020204" charset="-122"/>
            </a:endParaRPr>
          </a:p>
        </p:txBody>
      </p:sp>
      <p:sp>
        <p:nvSpPr>
          <p:cNvPr id="137" name="Text Placeholder 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4574458" y="846673"/>
            <a:ext cx="6553200" cy="754888"/>
          </a:xfrm>
          <a:prstGeom prst="rect">
            <a:avLst/>
          </a:prstGeom>
        </p:spPr>
        <p:txBody>
          <a:bodyPr/>
          <a:lstStyle>
            <a:lvl1pPr marL="0" indent="0" algn="ctr" defTabSz="1460500" rtl="false" eaLnBrk="true" latinLnBrk="false" hangingPunct="true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4400" b="true" dirty="false">
                <a:solidFill>
                  <a:schemeClr val="bg1"/>
                </a:solidFill>
                <a:effectLst>
                  <a:outerShdw blurRad="114300" dist="609600" dir="2400000" sx="102000" sy="102000" algn="ctr" rotWithShape="false">
                    <a:schemeClr val="bg1">
                      <a:alpha val="40000"/>
                    </a:schemeClr>
                  </a:outerShdw>
                </a:effectLst>
                <a:ea typeface="思源黑体 CN Bold" panose="020B0800000000000000" charset="-122"/>
                <a:sym typeface="微软雅黑" panose="020B0503020204020204" charset="-122"/>
              </a:rPr>
              <a:t>创意风格</a:t>
            </a:r>
            <a:r>
              <a:rPr lang="zh-CN" altLang="en-US" sz="4400" b="true" dirty="false">
                <a:solidFill>
                  <a:schemeClr val="bg1"/>
                </a:solidFill>
                <a:effectLst>
                  <a:outerShdw blurRad="114300" dist="609600" dir="2400000" sx="102000" sy="102000" algn="ctr" rotWithShape="false">
                    <a:schemeClr val="bg1">
                      <a:alpha val="40000"/>
                    </a:schemeClr>
                  </a:outerShdw>
                </a:effectLst>
                <a:ea typeface="思源黑体 CN Bold" panose="020B0800000000000000" charset="-122"/>
                <a:sym typeface="微软雅黑" panose="020B0503020204020204" charset="-122"/>
              </a:rPr>
              <a:t>二维码</a:t>
            </a:r>
            <a:endParaRPr lang="zh-CN" altLang="en-US" sz="4400" b="true" dirty="false">
              <a:solidFill>
                <a:schemeClr val="bg1"/>
              </a:solidFill>
              <a:effectLst>
                <a:outerShdw blurRad="114300" dist="609600" dir="2400000" sx="102000" sy="102000" algn="ctr" rotWithShape="false">
                  <a:schemeClr val="bg1">
                    <a:alpha val="40000"/>
                  </a:schemeClr>
                </a:outerShdw>
              </a:effectLst>
              <a:ea typeface="思源黑体 CN Bold" panose="020B0800000000000000" charset="-122"/>
              <a:sym typeface="微软雅黑" panose="020B0503020204020204" charset="-122"/>
            </a:endParaRPr>
          </a:p>
        </p:txBody>
      </p:sp>
      <p:grpSp>
        <p:nvGrpSpPr>
          <p:cNvPr id="138" name="Group 23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406462" y="2565026"/>
            <a:ext cx="2480202" cy="1892183"/>
            <a:chOff x="5520806" y="804549"/>
            <a:chExt cx="2480202" cy="1892183"/>
          </a:xfrm>
        </p:grpSpPr>
        <p:sp>
          <p:nvSpPr>
            <p:cNvPr id="139" name="Rectangle 24"/>
            <p:cNvSpPr/>
            <p:nvPr/>
          </p:nvSpPr>
          <p:spPr>
            <a:xfrm>
              <a:off x="5520806" y="1941717"/>
              <a:ext cx="2399023" cy="755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可将您的微信二维码，企业微信二维码等，制作成您喜欢的风格与</a:t>
              </a:r>
              <a:r>
                <a:rPr lang="zh-CN" altLang="en-US" sz="120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形象</a:t>
              </a:r>
              <a:endParaRPr lang="zh-CN" altLang="en-US" sz="1200" dirty="false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  <a:sym typeface="微软雅黑" panose="020B0503020204020204" charset="-122"/>
              </a:endParaRPr>
            </a:p>
          </p:txBody>
        </p:sp>
        <p:sp>
          <p:nvSpPr>
            <p:cNvPr id="140" name="Text Placeholder 2"/>
            <p:cNvSpPr txBox="true"/>
            <p:nvPr/>
          </p:nvSpPr>
          <p:spPr>
            <a:xfrm>
              <a:off x="5520806" y="1256769"/>
              <a:ext cx="2480202" cy="657429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false" eaLnBrk="true" latinLnBrk="false" hangingPunct="true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000" b="true" dirty="false">
                  <a:sym typeface="微软雅黑" panose="020B0503020204020204" charset="-122"/>
                </a:rPr>
                <a:t>创意风格二维码设计</a:t>
              </a:r>
              <a:r>
                <a:rPr lang="en-US" sz="2000" b="true" dirty="false">
                  <a:sym typeface="微软雅黑" panose="020B0503020204020204" charset="-122"/>
                </a:rPr>
                <a:t> </a:t>
              </a:r>
              <a:endParaRPr lang="id-ID" sz="2000" b="true" dirty="false">
                <a:sym typeface="微软雅黑" panose="020B0503020204020204" charset="-122"/>
              </a:endParaRPr>
            </a:p>
          </p:txBody>
        </p:sp>
        <p:sp>
          <p:nvSpPr>
            <p:cNvPr id="141" name="Text Placeholder 2"/>
            <p:cNvSpPr txBox="true"/>
            <p:nvPr/>
          </p:nvSpPr>
          <p:spPr>
            <a:xfrm>
              <a:off x="5520806" y="804549"/>
              <a:ext cx="1005243" cy="657429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false" eaLnBrk="true" latinLnBrk="false" hangingPunct="true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false" eaLnBrk="true" latinLnBrk="false" hangingPunct="true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true" dirty="false">
                  <a:sym typeface="微软雅黑" panose="020B0503020204020204" charset="-122"/>
                </a:rPr>
                <a:t>01.</a:t>
              </a:r>
              <a:endParaRPr lang="id-ID" sz="2800" b="true" dirty="false">
                <a:sym typeface="微软雅黑" panose="020B0503020204020204" charset="-122"/>
              </a:endParaRPr>
            </a:p>
          </p:txBody>
        </p:sp>
      </p:grpSp>
      <p:sp>
        <p:nvSpPr>
          <p:cNvPr id="142" name="Text Placeholder 2"/>
          <p:cNvSpPr txBox="true"/>
          <p:nvPr/>
        </p:nvSpPr>
        <p:spPr>
          <a:xfrm>
            <a:off x="541655" y="3656330"/>
            <a:ext cx="1005205" cy="657225"/>
          </a:xfrm>
          <a:prstGeom prst="rect">
            <a:avLst/>
          </a:prstGeom>
        </p:spPr>
        <p:txBody>
          <a:bodyPr/>
          <a:lstStyle>
            <a:lvl1pPr marL="0" indent="0" algn="ctr" defTabSz="1460500" rtl="false" eaLnBrk="true" latinLnBrk="false" hangingPunct="true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false" eaLnBrk="true" latinLnBrk="false" hangingPunct="true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2800" b="true" dirty="false">
              <a:sym typeface="微软雅黑" panose="020B0503020204020204" charset="-122"/>
            </a:endParaRPr>
          </a:p>
        </p:txBody>
      </p:sp>
      <p:grpSp>
        <p:nvGrpSpPr>
          <p:cNvPr id="143" name="Group 45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4281372" y="4652666"/>
            <a:ext cx="2228035" cy="791225"/>
            <a:chOff x="1099179" y="4530282"/>
            <a:chExt cx="2228035" cy="791225"/>
          </a:xfrm>
        </p:grpSpPr>
        <p:sp>
          <p:nvSpPr>
            <p:cNvPr id="144" name="Rectangle 9"/>
            <p:cNvSpPr/>
            <p:nvPr/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1200" b="true" dirty="false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风格二维码</a:t>
              </a:r>
              <a:r>
                <a:rPr lang="en-US" altLang="zh-CN" sz="1200" b="true" dirty="false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 1</a:t>
              </a:r>
              <a:endParaRPr lang="en-US" altLang="zh-CN" sz="1200" b="true" dirty="false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  <a:sym typeface="微软雅黑" panose="020B0503020204020204" charset="-122"/>
              </a:endParaRPr>
            </a:p>
          </p:txBody>
        </p:sp>
        <p:sp>
          <p:nvSpPr>
            <p:cNvPr id="145" name="Rectangle 47"/>
            <p:cNvSpPr/>
            <p:nvPr/>
          </p:nvSpPr>
          <p:spPr>
            <a:xfrm>
              <a:off x="1099180" y="4843352"/>
              <a:ext cx="2228034" cy="478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Prompt : </a:t>
              </a:r>
              <a:r>
                <a:rPr lang="zh-CN" altLang="en-US" sz="105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城市晚景，高楼大厦林立，天边黄色的晚霞，都市</a:t>
              </a:r>
              <a:r>
                <a:rPr lang="en-US" altLang="zh-CN" sz="105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 ...</a:t>
              </a:r>
              <a:endParaRPr lang="en-US" altLang="zh-CN" sz="1050" dirty="false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146" name="Group 48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6791085" y="4652666"/>
            <a:ext cx="2228035" cy="791225"/>
            <a:chOff x="1099179" y="4530282"/>
            <a:chExt cx="2228035" cy="791225"/>
          </a:xfrm>
        </p:grpSpPr>
        <p:sp>
          <p:nvSpPr>
            <p:cNvPr id="147" name="Rectangle 9"/>
            <p:cNvSpPr/>
            <p:nvPr/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1200" b="true" dirty="false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风格二维码</a:t>
              </a:r>
              <a:r>
                <a:rPr lang="en-US" altLang="zh-CN" sz="1200" b="true" dirty="false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 2</a:t>
              </a:r>
              <a:endParaRPr lang="en-US" altLang="zh-CN" sz="1200" b="true" dirty="false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  <a:sym typeface="微软雅黑" panose="020B0503020204020204" charset="-122"/>
              </a:endParaRPr>
            </a:p>
          </p:txBody>
        </p:sp>
        <p:sp>
          <p:nvSpPr>
            <p:cNvPr id="148" name="Rectangle 50"/>
            <p:cNvSpPr/>
            <p:nvPr/>
          </p:nvSpPr>
          <p:spPr>
            <a:xfrm>
              <a:off x="1099180" y="4843352"/>
              <a:ext cx="2228034" cy="478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Prompt : </a:t>
              </a:r>
              <a:r>
                <a:rPr lang="zh-CN" altLang="en-US" sz="105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蓝色长发女孩，天使，白色羽翼，蓝色眼睛，白裙子</a:t>
              </a:r>
              <a:r>
                <a:rPr lang="en-US" altLang="zh-CN" sz="105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 ...</a:t>
              </a:r>
              <a:endParaRPr lang="en-US" altLang="zh-CN" sz="1050" dirty="false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149" name="Group 51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9326201" y="4652666"/>
            <a:ext cx="2228035" cy="791225"/>
            <a:chOff x="1099179" y="4530282"/>
            <a:chExt cx="2228035" cy="791225"/>
          </a:xfrm>
        </p:grpSpPr>
        <p:sp>
          <p:nvSpPr>
            <p:cNvPr id="150" name="Rectangle 9"/>
            <p:cNvSpPr/>
            <p:nvPr/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1200" b="true" dirty="false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风格二维码</a:t>
              </a:r>
              <a:r>
                <a:rPr lang="en-US" altLang="zh-CN" sz="1200" b="true" dirty="false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 </a:t>
              </a:r>
              <a:r>
                <a:rPr lang="zh-CN" altLang="en-US" sz="1200" b="true" dirty="false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3</a:t>
              </a:r>
              <a:endParaRPr lang="zh-CN" altLang="en-US" sz="1200" b="true" dirty="false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  <a:sym typeface="微软雅黑" panose="020B0503020204020204" charset="-122"/>
              </a:endParaRPr>
            </a:p>
          </p:txBody>
        </p:sp>
        <p:sp>
          <p:nvSpPr>
            <p:cNvPr id="151" name="Rectangle 53"/>
            <p:cNvSpPr/>
            <p:nvPr/>
          </p:nvSpPr>
          <p:spPr>
            <a:xfrm>
              <a:off x="1099180" y="4843352"/>
              <a:ext cx="2228034" cy="478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Prompt : </a:t>
              </a:r>
              <a:r>
                <a:rPr lang="zh-CN" altLang="en-US" sz="105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蓝色长发女孩，天使，白色羽翼，蓝色眼睛，白裙子</a:t>
              </a:r>
              <a:r>
                <a:rPr lang="en-US" altLang="zh-CN" sz="1050" dirty="false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  <a:sym typeface="微软雅黑" panose="020B0503020204020204" charset="-122"/>
                </a:rPr>
                <a:t> ...</a:t>
              </a:r>
              <a:endParaRPr lang="en-US" altLang="zh-CN" sz="1050" dirty="false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  <a:sym typeface="微软雅黑" panose="020B0503020204020204" charset="-122"/>
              </a:endParaRPr>
            </a:p>
          </p:txBody>
        </p:sp>
      </p:grpSp>
      <p:pic>
        <p:nvPicPr>
          <p:cNvPr id="152" name="图片占位符 3" descr="C:/Users/SudaHuang/Desktop/AI作品集/AI绘画图片/风格二维码/00031-3471619434.png00031-3471619434"/>
          <p:cNvPicPr>
            <a:picLocks noGrp="true" noChangeAspect="true"/>
          </p:cNvPicPr>
          <p:nvPr>
            <p:ph type="pic" sz="quarter" idx="11"/>
          </p:nvPr>
        </p:nvPicPr>
        <p:blipFill>
          <a:blip r:embed="rId1"/>
          <a:srcRect t="1990" b="1990"/>
          <a:stretch>
            <a:fillRect/>
          </a:stretch>
        </p:blipFill>
        <p:spPr>
          <a:xfrm>
            <a:off x="4190201" y="2330243"/>
            <a:ext cx="2359575" cy="2266215"/>
          </a:xfrm>
        </p:spPr>
      </p:pic>
      <p:pic>
        <p:nvPicPr>
          <p:cNvPr id="153" name="图片占位符 13" descr="C:/Users/SudaHuang/Desktop/AI作品集/AI绘画图片/风格二维码/logo2.pnglogo2"/>
          <p:cNvPicPr>
            <a:picLocks noGrp="true" noChangeAspect="true"/>
          </p:cNvPicPr>
          <p:nvPr>
            <p:ph type="pic" sz="quarter" idx="12"/>
          </p:nvPr>
        </p:nvPicPr>
        <p:blipFill>
          <a:blip r:embed="rId2"/>
          <a:srcRect t="1990" b="1990"/>
          <a:stretch>
            <a:fillRect/>
          </a:stretch>
        </p:blipFill>
        <p:spPr>
          <a:xfrm>
            <a:off x="6725317" y="2330243"/>
            <a:ext cx="2359575" cy="2266215"/>
          </a:xfrm>
        </p:spPr>
      </p:pic>
      <p:pic>
        <p:nvPicPr>
          <p:cNvPr id="154" name="图片占位符 15" descr="C:/Users/SudaHuang/Desktop/AI作品集/AI绘画图片/风格二维码/创意二维码.png创意二维码"/>
          <p:cNvPicPr>
            <a:picLocks noGrp="true" noChangeAspect="true"/>
          </p:cNvPicPr>
          <p:nvPr>
            <p:ph type="pic" sz="quarter" idx="13"/>
          </p:nvPr>
        </p:nvPicPr>
        <p:blipFill>
          <a:blip r:embed="rId3"/>
          <a:srcRect t="1990" b="1990"/>
          <a:stretch>
            <a:fillRect/>
          </a:stretch>
        </p:blipFill>
        <p:spPr>
          <a:xfrm>
            <a:off x="9260433" y="2330243"/>
            <a:ext cx="2359575" cy="2266215"/>
          </a:xfrm>
        </p:spPr>
      </p:pic>
      <p:sp>
        <p:nvSpPr>
          <p:cNvPr id="155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: Rounded Corners 1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676373" y="443306"/>
            <a:ext cx="11060784" cy="5995201"/>
          </a:xfrm>
          <a:prstGeom prst="roundRect">
            <a:avLst>
              <a:gd name="adj" fmla="val 8603"/>
            </a:avLst>
          </a:prstGeom>
          <a:solidFill>
            <a:schemeClr val="bg1"/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>
            <a:defPPr>
              <a:defRPr lang="en-US"/>
            </a:defPPr>
            <a:lvl1pPr marL="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false"/>
          </a:p>
        </p:txBody>
      </p:sp>
      <p:sp>
        <p:nvSpPr>
          <p:cNvPr id="158" name="文本框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2875808" y="443306"/>
            <a:ext cx="6440383" cy="86296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4000"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</a:lstStyle>
          <a:p>
            <a:pPr algn="ctr"/>
            <a:r>
              <a:rPr lang="en-US" altLang="zh-CN" sz="4800" dirty="false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AI IP</a:t>
            </a:r>
            <a:r>
              <a:rPr lang="zh-CN" altLang="en-US" sz="4800" dirty="false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形象</a:t>
            </a:r>
            <a:r>
              <a:rPr lang="zh-CN" altLang="en-US" sz="4800" dirty="false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设计</a:t>
            </a:r>
            <a:endParaRPr lang="zh-CN" altLang="en-US" sz="4800" dirty="false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88900" dist="127000" dir="270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59" name="Google Shape;441;p30"/>
          <p:cNvSpPr/>
          <p:nvPr/>
        </p:nvSpPr>
        <p:spPr>
          <a:xfrm>
            <a:off x="4550421" y="3757826"/>
            <a:ext cx="2927160" cy="2476829"/>
          </a:xfrm>
          <a:prstGeom prst="roundRect">
            <a:avLst>
              <a:gd name="adj" fmla="val 13636"/>
            </a:avLst>
          </a:prstGeom>
          <a:blipFill rotWithShape="true">
            <a:blip r:embed="rId1"/>
            <a:stretch>
              <a:fillRect/>
            </a:stretch>
          </a:blipFill>
          <a:ln>
            <a:noFill/>
          </a:ln>
        </p:spPr>
        <p:txBody>
          <a:bodyPr spcFirstLastPara="true" wrap="square" lIns="0" tIns="0" rIns="0" bIns="0" anchor="ctr" anchorCtr="false">
            <a:noAutofit/>
          </a:bodyPr>
          <a:lstStyle/>
          <a:p>
            <a:pPr algn="ctr" defTabSz="457200">
              <a:buClr>
                <a:srgbClr val="FFFFFF"/>
              </a:buClr>
              <a:buSzPts val="3200"/>
              <a:defRPr/>
            </a:pPr>
            <a:endParaRPr sz="1600" b="true" kern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0" name="Google Shape;443;p30"/>
          <p:cNvSpPr/>
          <p:nvPr/>
        </p:nvSpPr>
        <p:spPr>
          <a:xfrm>
            <a:off x="7990180" y="1276355"/>
            <a:ext cx="2927161" cy="2476829"/>
          </a:xfrm>
          <a:prstGeom prst="roundRect">
            <a:avLst>
              <a:gd name="adj" fmla="val 13636"/>
            </a:avLst>
          </a:prstGeom>
          <a:blipFill rotWithShape="true">
            <a:blip r:embed="rId2"/>
            <a:stretch>
              <a:fillRect/>
            </a:stretch>
          </a:blipFill>
          <a:ln>
            <a:noFill/>
          </a:ln>
        </p:spPr>
        <p:txBody>
          <a:bodyPr spcFirstLastPara="true" wrap="square" lIns="0" tIns="0" rIns="0" bIns="0" anchor="ctr" anchorCtr="false">
            <a:noAutofit/>
          </a:bodyPr>
          <a:lstStyle/>
          <a:p>
            <a:pPr algn="ctr" defTabSz="457200">
              <a:buClr>
                <a:srgbClr val="FFFFFF"/>
              </a:buClr>
              <a:buSzPts val="3200"/>
              <a:defRPr/>
            </a:pPr>
            <a:endParaRPr sz="1600" b="true" kern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1" name="Google Shape;446;p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1318549" y="2287404"/>
            <a:ext cx="2364246" cy="454730"/>
          </a:xfrm>
          <a:prstGeom prst="rect">
            <a:avLst/>
          </a:prstGeom>
          <a:noFill/>
          <a:ln>
            <a:noFill/>
          </a:ln>
        </p:spPr>
        <p:txBody>
          <a:bodyPr spcFirstLastPara="true" wrap="square" lIns="25400" tIns="25400" rIns="25400" bIns="25400" anchor="ctr" anchorCtr="false">
            <a:spAutoFit/>
          </a:bodyPr>
          <a:lstStyle/>
          <a:p>
            <a:pPr algn="ctr" defTabSz="457200">
              <a:lnSpc>
                <a:spcPct val="120000"/>
              </a:lnSpc>
              <a:buClr>
                <a:srgbClr val="FFFFFF"/>
              </a:buClr>
              <a:buSzPts val="5000"/>
              <a:defRPr/>
            </a:pPr>
            <a:r>
              <a:rPr lang="en-US" sz="2500" kern="0">
                <a:solidFill>
                  <a:srgbClr val="FFFFFF"/>
                </a:solidFill>
                <a:latin typeface="Poppins SemiBold" panose="02000000000000000000"/>
                <a:ea typeface="Poppins SemiBold" panose="02000000000000000000"/>
                <a:cs typeface="Poppins SemiBold" panose="02000000000000000000"/>
                <a:sym typeface="Poppins SemiBold" panose="02000000000000000000"/>
              </a:rPr>
              <a:t>Branding</a:t>
            </a:r>
            <a:endParaRPr sz="7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" name="Google Shape;449;p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868365" y="4628051"/>
            <a:ext cx="2814578" cy="1712595"/>
          </a:xfrm>
          <a:prstGeom prst="rect">
            <a:avLst/>
          </a:prstGeom>
          <a:noFill/>
          <a:ln>
            <a:noFill/>
          </a:ln>
        </p:spPr>
        <p:txBody>
          <a:bodyPr spcFirstLastPara="true" wrap="square" lIns="25400" tIns="25400" rIns="25400" bIns="25400" anchor="ctr" anchorCtr="fals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12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Prompt : </a:t>
            </a:r>
            <a:r>
              <a:rPr lang="en-US" altLang="zh-CN" sz="12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HIRO. Plush toy and it's pencil design manuscript: A cute tiger and his design process pencil manuscript,with length marks,pencil designs from all angles,</a:t>
            </a:r>
            <a:endParaRPr lang="en-US" altLang="zh-CN" sz="12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3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946785" y="4229100"/>
            <a:ext cx="25444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HIRO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老虎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卡通形象</a:t>
            </a:r>
            <a:endParaRPr lang="zh-CN" altLang="en-US" sz="2000" b="true" dirty="false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64" name="Google Shape;449;p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4663526" y="2132024"/>
            <a:ext cx="2814578" cy="1435735"/>
          </a:xfrm>
          <a:prstGeom prst="rect">
            <a:avLst/>
          </a:prstGeom>
          <a:noFill/>
          <a:ln>
            <a:noFill/>
          </a:ln>
        </p:spPr>
        <p:txBody>
          <a:bodyPr spcFirstLastPara="true" wrap="square" lIns="25400" tIns="25400" rIns="25400" bIns="25400" anchor="ctr" anchorCtr="fals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Prompt : This is a plush toy with chipmunks as the main image. chipmunks are female and wear the costumes of Qing dynasty palace maids in China. ...</a:t>
            </a:r>
            <a:endParaRPr lang="zh-CN" altLang="en-US" sz="12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5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4785360" y="1675130"/>
            <a:ext cx="221678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贺岁</a:t>
            </a:r>
            <a:r>
              <a:rPr lang="en-US" altLang="zh-CN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Q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版松鼠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形象</a:t>
            </a:r>
            <a:endParaRPr lang="zh-CN" altLang="en-US" sz="2000" b="true" dirty="false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66" name="Google Shape;449;p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8219176" y="4443623"/>
            <a:ext cx="2814578" cy="1712595"/>
          </a:xfrm>
          <a:prstGeom prst="rect">
            <a:avLst/>
          </a:prstGeom>
          <a:noFill/>
          <a:ln>
            <a:noFill/>
          </a:ln>
        </p:spPr>
        <p:txBody>
          <a:bodyPr spcFirstLastPara="true" wrap="square" lIns="25400" tIns="25400" rIns="25400" bIns="25400" anchor="ctr" anchorCtr="fals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12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Prompt : </a:t>
            </a:r>
            <a:r>
              <a:rPr lang="en-US" altLang="zh-CN" sz="12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HIRO,Plush toy and it's pencil design manuscript: A cute anthropomorphic watermelon and his design process pencil manuscript,with length marks,pencil designs from all angles,</a:t>
            </a:r>
            <a:endParaRPr lang="en-US" altLang="zh-CN" sz="12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7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8660765" y="3968750"/>
            <a:ext cx="206502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Chi Bi 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西瓜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头</a:t>
            </a:r>
            <a:endParaRPr lang="zh-CN" altLang="en-US" sz="2000" b="true" dirty="false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68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  <p:sp>
        <p:nvSpPr>
          <p:cNvPr id="169" name="Google Shape;441;p30"/>
          <p:cNvSpPr/>
          <p:nvPr/>
        </p:nvSpPr>
        <p:spPr>
          <a:xfrm>
            <a:off x="755661" y="1391816"/>
            <a:ext cx="2927160" cy="2476829"/>
          </a:xfrm>
          <a:prstGeom prst="roundRect">
            <a:avLst>
              <a:gd name="adj" fmla="val 13636"/>
            </a:avLst>
          </a:prstGeom>
          <a:blipFill rotWithShape="true">
            <a:blip r:embed="rId3"/>
            <a:stretch>
              <a:fillRect/>
            </a:stretch>
          </a:blipFill>
          <a:ln>
            <a:noFill/>
          </a:ln>
        </p:spPr>
        <p:txBody>
          <a:bodyPr spcFirstLastPara="true" wrap="square" lIns="0" tIns="0" rIns="0" bIns="0" anchor="ctr" anchorCtr="false">
            <a:noAutofit/>
          </a:bodyPr>
          <a:p>
            <a:pPr algn="ctr" defTabSz="457200">
              <a:buClr>
                <a:srgbClr val="FFFFFF"/>
              </a:buClr>
              <a:buSzPts val="3200"/>
              <a:defRPr/>
            </a:pPr>
            <a:endParaRPr sz="1600" b="true" kern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椭圆 46" hidden="true"/>
          <p:cNvSpPr/>
          <p:nvPr/>
        </p:nvSpPr>
        <p:spPr>
          <a:xfrm>
            <a:off x="8194675" y="-1539240"/>
            <a:ext cx="5709920" cy="5709920"/>
          </a:xfrm>
          <a:prstGeom prst="ellipse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172" name="文本框 5"/>
          <p:cNvSpPr txBox="true"/>
          <p:nvPr/>
        </p:nvSpPr>
        <p:spPr>
          <a:xfrm>
            <a:off x="191135" y="1878965"/>
            <a:ext cx="4385945" cy="176403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algn="l"/>
            <a:r>
              <a:rPr lang="en-US" altLang="zh-CN" sz="3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 </a:t>
            </a:r>
            <a:r>
              <a:rPr lang="zh-CN" altLang="en-US" sz="3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视频</a:t>
            </a:r>
            <a:endParaRPr lang="zh-CN" altLang="en-US" sz="32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endParaRPr lang="zh-CN" altLang="en-US" sz="32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zh-CN" altLang="en-US" sz="3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创意</a:t>
            </a:r>
            <a:r>
              <a:rPr lang="zh-CN" altLang="en-US" sz="3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广告</a:t>
            </a:r>
            <a:endParaRPr lang="zh-CN" altLang="en-US" sz="32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73" name="文本框 13"/>
          <p:cNvSpPr txBox="true"/>
          <p:nvPr/>
        </p:nvSpPr>
        <p:spPr>
          <a:xfrm>
            <a:off x="601345" y="3641090"/>
            <a:ext cx="1238885" cy="29464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r>
              <a:rPr lang="zh-CN" altLang="en-US" sz="14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设计风格</a:t>
            </a:r>
            <a:endParaRPr lang="zh-CN" altLang="en-US" sz="140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74" name="文本框 2"/>
          <p:cNvSpPr txBox="true"/>
          <p:nvPr/>
        </p:nvSpPr>
        <p:spPr>
          <a:xfrm>
            <a:off x="601345" y="4131945"/>
            <a:ext cx="1588135" cy="11684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技术栈运用：</a:t>
            </a:r>
            <a:endParaRPr lang="zh-CN" altLang="en-US" sz="1400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endParaRPr lang="zh-CN" altLang="en-US" sz="1400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r>
              <a:rPr lang="en-US" altLang="zh-CN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Comfyui</a:t>
            </a:r>
            <a:r>
              <a:rPr lang="zh-CN" altLang="en-US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绘图</a:t>
            </a:r>
            <a:r>
              <a:rPr lang="en-US" altLang="zh-CN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+ </a:t>
            </a:r>
            <a:r>
              <a:rPr lang="zh-CN" altLang="en-US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即梦</a:t>
            </a:r>
            <a:r>
              <a:rPr lang="en-US" altLang="zh-CN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AI + </a:t>
            </a:r>
            <a:r>
              <a:rPr lang="zh-CN" altLang="en-US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通义万相</a:t>
            </a:r>
            <a:r>
              <a:rPr lang="en-US" altLang="zh-CN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+ </a:t>
            </a:r>
            <a:r>
              <a:rPr lang="zh-CN" altLang="en-US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剪映成片</a:t>
            </a:r>
            <a:endParaRPr lang="zh-CN" altLang="en-US" sz="1400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175" name="图片 3" descr="Sphere000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835" y="4780280"/>
            <a:ext cx="3399790" cy="3399790"/>
          </a:xfrm>
          <a:prstGeom prst="rect">
            <a:avLst/>
          </a:prstGeom>
        </p:spPr>
      </p:pic>
      <p:pic>
        <p:nvPicPr>
          <p:cNvPr id="176" name="图片 6" descr="Tube_Long_Standing_1_000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true">
            <a:off x="1983740" y="2644775"/>
            <a:ext cx="800100" cy="800100"/>
          </a:xfrm>
          <a:prstGeom prst="rect">
            <a:avLst/>
          </a:prstGeom>
        </p:spPr>
      </p:pic>
      <p:grpSp>
        <p:nvGrpSpPr>
          <p:cNvPr id="177" name="标题"/>
          <p:cNvGrpSpPr/>
          <p:nvPr/>
        </p:nvGrpSpPr>
        <p:grpSpPr>
          <a:xfrm>
            <a:off x="601345" y="373380"/>
            <a:ext cx="11059795" cy="368300"/>
            <a:chOff x="947" y="588"/>
            <a:chExt cx="17417" cy="580"/>
          </a:xfrm>
        </p:grpSpPr>
        <p:sp>
          <p:nvSpPr>
            <p:cNvPr id="178" name="文本框 8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202X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79" name="文本框 19"/>
            <p:cNvSpPr txBox="true"/>
            <p:nvPr/>
          </p:nvSpPr>
          <p:spPr>
            <a:xfrm>
              <a:off x="14733" y="707"/>
              <a:ext cx="2204" cy="36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l"/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www.</a:t>
              </a:r>
              <a:r>
                <a:rPr lang="en-US" altLang="zh-CN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TANG</a:t>
              </a:r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.com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180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1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182" name="直接连接符 9"/>
            <p:cNvCxnSpPr/>
            <p:nvPr/>
          </p:nvCxnSpPr>
          <p:spPr>
            <a:xfrm>
              <a:off x="17021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0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文本框 11">
            <a:hlinkClick r:id="rId4" action="ppaction://hlinkfile" tooltip=""/>
          </p:cNvPr>
          <p:cNvSpPr txBox="true"/>
          <p:nvPr/>
        </p:nvSpPr>
        <p:spPr>
          <a:xfrm>
            <a:off x="2575560" y="1036320"/>
            <a:ext cx="8352790" cy="36957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r>
              <a:rPr lang="zh-CN" altLang="en-US" sz="1400" b="true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注意事项</a:t>
            </a:r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：</a:t>
            </a:r>
            <a:r>
              <a:rPr lang="zh-CN" altLang="en-US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如遇</a:t>
            </a:r>
            <a:r>
              <a:rPr lang="en-US" altLang="zh-CN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PPT</a:t>
            </a:r>
            <a:r>
              <a:rPr lang="zh-CN" altLang="en-US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无法播放的情况，可点哔哩链接直达我主页进行观看</a:t>
            </a:r>
            <a:r>
              <a:rPr lang="en-US" altLang="zh-CN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  <a:hlinkClick r:id="rId4" action="ppaction://hlinkfile" tooltip="">
                  <a:extLst>
                    <a:ext uri="{DAF060AB-1E55-43B9-8AAB-6FB025537F2F}"/>
                  </a:extLst>
                </a:hlinkClick>
              </a:rPr>
              <a:t>https://b23.tv/1B4yAU4</a:t>
            </a:r>
            <a:endParaRPr lang="en-US" altLang="zh-CN" sz="1400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186" name="AI创意广告.mp4"/>
          <p:cNvPicPr/>
          <p:nvPr>
            <a:videoFile r:link="rId5"/>
            <p:extLst>
              <p:ext uri="{DAA4B4D4-6D71-4841-9C94-3DE7FCFB9230}">
                <p14:media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0" flipH="false" flipV="false">
            <a:off x="2575560" y="2043008"/>
            <a:ext cx="9284166" cy="4177874"/>
          </a:xfrm>
          <a:prstGeom prst="rect"/>
        </p:spPr>
      </p:pic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restart="whenNotActive" fill="hold" evtFilter="cancelBubble" nodeType="interactiveSeq">
                <p:stCondLst>
                  <p:cond evt="onClick" delay="0">
                    <p:tgtEl>
                      <p:spTgt spid="186"/>
                    </p:tgtEl>
                  </p:cond>
                </p:stCondLst>
                <p:endSync evt="onEnd" delay="0">
                  <p:rtn val="all"/>
                </p:endSync>
                <p:childTnLst>
                  <p:par>
                    <p:cTn fill="hold">
                      <p:stCondLst>
                        <p:cond delay="0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6"/>
                  </p:tgtEl>
                </p:cond>
              </p:nextCondLst>
            </p:seq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true" nextAc="seek">
              <p:cTn/>
            </p:seq>
            <p:video>
              <p:cMediaNode vol="80000">
                <p:cTn id="23" fill="hold" display="false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矩形 23"/>
          <p:cNvSpPr/>
          <p:nvPr/>
        </p:nvSpPr>
        <p:spPr>
          <a:xfrm>
            <a:off x="-20955" y="-22860"/>
            <a:ext cx="12212955" cy="6880860"/>
          </a:xfrm>
          <a:prstGeom prst="rect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189" name="矩形: 圆角 1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495000" y="401934"/>
            <a:ext cx="11236290" cy="6089301"/>
          </a:xfrm>
          <a:prstGeom prst="roundRect">
            <a:avLst>
              <a:gd name="adj" fmla="val 4590"/>
            </a:avLst>
          </a:prstGeom>
          <a:gradFill flip="none" rotWithShape="true">
            <a:gsLst>
              <a:gs pos="885">
                <a:schemeClr val="accent1">
                  <a:lumMod val="20000"/>
                  <a:lumOff val="8000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rgbClr val="B2BEF1"/>
              </a:gs>
            </a:gsLst>
            <a:lin ang="2700000" scaled="true"/>
            <a:tileRect/>
          </a:gradFill>
          <a:ln>
            <a:solidFill>
              <a:srgbClr val="FFFFFF"/>
            </a:solidFill>
          </a:ln>
          <a:effectLst>
            <a:outerShdw blurRad="381000" dist="38100" dir="2700000" algn="tl" rotWithShape="false">
              <a:srgbClr val="95D0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190" name="图片 2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873599" y="401934"/>
            <a:ext cx="6858000" cy="6858000"/>
          </a:xfrm>
          <a:prstGeom prst="rect">
            <a:avLst/>
          </a:prstGeom>
        </p:spPr>
      </p:pic>
      <p:sp>
        <p:nvSpPr>
          <p:cNvPr id="191" name="文本框 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884263" y="1865176"/>
            <a:ext cx="4590481" cy="1614801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4000"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</a:lstStyle>
          <a:p>
            <a:pPr algn="ctr"/>
            <a:r>
              <a:rPr lang="en-US" altLang="zh-CN" sz="9600" dirty="fals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PART </a:t>
            </a:r>
            <a:endParaRPr lang="zh-CN" altLang="en-US" sz="9600" dirty="false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88900" dist="127000" dir="270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grpSp>
        <p:nvGrpSpPr>
          <p:cNvPr id="192" name="组合 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919170" y="781310"/>
            <a:ext cx="5876040" cy="261610"/>
            <a:chOff x="6027473" y="260675"/>
            <a:chExt cx="5876040" cy="261610"/>
          </a:xfrm>
        </p:grpSpPr>
        <p:sp>
          <p:nvSpPr>
            <p:cNvPr id="193" name="TextBox 22"/>
            <p:cNvSpPr txBox="true"/>
            <p:nvPr/>
          </p:nvSpPr>
          <p:spPr>
            <a:xfrm>
              <a:off x="6027473" y="260675"/>
              <a:ext cx="57802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ALL</a:t>
              </a:r>
              <a:endParaRPr kumimoji="false" 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4" name="TextBox 29"/>
            <p:cNvSpPr txBox="true"/>
            <p:nvPr/>
          </p:nvSpPr>
          <p:spPr>
            <a:xfrm>
              <a:off x="6670009" y="260675"/>
              <a:ext cx="135789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WEB DESIGN</a:t>
              </a:r>
              <a:endParaRPr kumimoji="false" 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5" name="TextBox 35"/>
            <p:cNvSpPr txBox="true"/>
            <p:nvPr/>
          </p:nvSpPr>
          <p:spPr>
            <a:xfrm>
              <a:off x="8093049" y="260675"/>
              <a:ext cx="114135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GRAPHICS</a:t>
              </a:r>
              <a:endParaRPr kumimoji="false" 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6" name="TextBox 37"/>
            <p:cNvSpPr txBox="true"/>
            <p:nvPr/>
          </p:nvSpPr>
          <p:spPr>
            <a:xfrm>
              <a:off x="9298318" y="260675"/>
              <a:ext cx="95843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BRANDS</a:t>
              </a:r>
              <a:endParaRPr kumimoji="false" 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7" name="TextBox 39"/>
            <p:cNvSpPr txBox="true"/>
            <p:nvPr/>
          </p:nvSpPr>
          <p:spPr>
            <a:xfrm>
              <a:off x="10299559" y="260675"/>
              <a:ext cx="16039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USER INTERFACE</a:t>
              </a:r>
              <a:endParaRPr kumimoji="false" 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198" name="矩形 1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1727079" y="4943219"/>
            <a:ext cx="3782572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00" dirty="false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n-ea"/>
                <a:sym typeface="+mn-lt"/>
              </a:rPr>
              <a:t> </a:t>
            </a:r>
            <a:r>
              <a:rPr lang="zh-CN" altLang="en-US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探索</a:t>
            </a:r>
            <a:r>
              <a:rPr lang="en-US" altLang="zh-CN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前沿相关技术栈的应用，如</a:t>
            </a:r>
            <a:r>
              <a:rPr lang="en-US" altLang="zh-CN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建模，模型微调，</a:t>
            </a:r>
            <a:r>
              <a:rPr lang="en-US" altLang="zh-CN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Agent</a:t>
            </a:r>
            <a:r>
              <a:rPr lang="zh-CN" altLang="en-US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智能体搭建，</a:t>
            </a:r>
            <a:r>
              <a:rPr lang="en-US" altLang="zh-CN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网页设计等技术栈的运用</a:t>
            </a:r>
            <a:endParaRPr lang="en-US" altLang="zh-CN" sz="1100" dirty="false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+mn-ea"/>
              <a:sym typeface="+mn-lt"/>
            </a:endParaRPr>
          </a:p>
        </p:txBody>
      </p:sp>
      <p:sp>
        <p:nvSpPr>
          <p:cNvPr id="199" name="TextBox 1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1707999" y="4434367"/>
            <a:ext cx="3258139" cy="28702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9600">
                <a:solidFill>
                  <a:schemeClr val="bg1"/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相关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技术栈</a:t>
            </a:r>
            <a:endParaRPr lang="zh-CN" altLang="en-US" sz="1400" dirty="fals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0" name="图片 13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966138" y="1831070"/>
            <a:ext cx="6608513" cy="4308684"/>
          </a:xfrm>
          <a:prstGeom prst="rect">
            <a:avLst/>
          </a:prstGeom>
        </p:spPr>
      </p:pic>
      <p:sp>
        <p:nvSpPr>
          <p:cNvPr id="201" name="文本框 1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919170" y="2959220"/>
            <a:ext cx="4590481" cy="1614801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4000"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</a:lstStyle>
          <a:p>
            <a:pPr algn="ctr"/>
            <a:r>
              <a:rPr lang="en-US" altLang="zh-CN" sz="9600" dirty="false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FOUR</a:t>
            </a:r>
            <a:endParaRPr lang="zh-CN" altLang="en-US" sz="9600" dirty="false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88900" dist="127000" dir="270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202" name="图片 1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396383" y="4117174"/>
            <a:ext cx="7759077" cy="2338892"/>
          </a:xfrm>
          <a:prstGeom prst="rect">
            <a:avLst/>
          </a:prstGeom>
        </p:spPr>
      </p:pic>
      <p:sp>
        <p:nvSpPr>
          <p:cNvPr id="203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7152729" y="3645442"/>
            <a:ext cx="1484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b="true" dirty="false">
                <a:solidFill>
                  <a:schemeClr val="bg1"/>
                </a:solidFill>
                <a:effectLst>
                  <a:outerShdw blurRad="50800" dist="38100" dir="2700000" algn="tl" rotWithShape="false">
                    <a:prstClr val="black">
                      <a:alpha val="28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Part Four</a:t>
            </a:r>
            <a:endParaRPr lang="en-US" b="true" dirty="false">
              <a:solidFill>
                <a:schemeClr val="bg1"/>
              </a:solidFill>
              <a:effectLst>
                <a:outerShdw blurRad="50800" dist="38100" dir="2700000" algn="tl" rotWithShape="false">
                  <a:prstClr val="black">
                    <a:alpha val="28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04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7152729" y="4132940"/>
            <a:ext cx="1484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b="true" dirty="false">
                <a:solidFill>
                  <a:schemeClr val="bg1"/>
                </a:solidFill>
                <a:effectLst>
                  <a:outerShdw blurRad="50800" dist="38100" dir="2700000" algn="tl" rotWithShape="false">
                    <a:prstClr val="black">
                      <a:alpha val="28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Part Two</a:t>
            </a:r>
            <a:endParaRPr lang="en-US" b="true" dirty="false">
              <a:solidFill>
                <a:schemeClr val="bg1"/>
              </a:solidFill>
              <a:effectLst>
                <a:outerShdw blurRad="50800" dist="38100" dir="2700000" algn="tl" rotWithShape="false">
                  <a:prstClr val="black">
                    <a:alpha val="28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05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9255925" y="3620455"/>
            <a:ext cx="1484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b="true" dirty="false">
                <a:solidFill>
                  <a:schemeClr val="bg1"/>
                </a:solidFill>
                <a:effectLst>
                  <a:outerShdw blurRad="50800" dist="38100" dir="2700000" algn="tl" rotWithShape="false">
                    <a:prstClr val="black">
                      <a:alpha val="28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Part one</a:t>
            </a:r>
            <a:endParaRPr lang="en-US" b="true" dirty="false">
              <a:solidFill>
                <a:schemeClr val="bg1"/>
              </a:solidFill>
              <a:effectLst>
                <a:outerShdw blurRad="50800" dist="38100" dir="2700000" algn="tl" rotWithShape="false">
                  <a:prstClr val="black">
                    <a:alpha val="28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06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9208627" y="4139485"/>
            <a:ext cx="1484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b="true" dirty="false">
                <a:solidFill>
                  <a:schemeClr val="bg1"/>
                </a:solidFill>
                <a:effectLst>
                  <a:outerShdw blurRad="50800" dist="38100" dir="2700000" algn="tl" rotWithShape="false">
                    <a:prstClr val="black">
                      <a:alpha val="28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Part Three</a:t>
            </a:r>
            <a:endParaRPr lang="en-US" b="true" dirty="false">
              <a:solidFill>
                <a:schemeClr val="bg1"/>
              </a:solidFill>
              <a:effectLst>
                <a:outerShdw blurRad="50800" dist="38100" dir="2700000" algn="tl" rotWithShape="false">
                  <a:prstClr val="black">
                    <a:alpha val="28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07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  <p:pic>
        <p:nvPicPr>
          <p:cNvPr id="208" name="图片 1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5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 flipH="true">
            <a:off x="-348483" y="129733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椭圆 3" hidden="true"/>
          <p:cNvSpPr/>
          <p:nvPr/>
        </p:nvSpPr>
        <p:spPr>
          <a:xfrm>
            <a:off x="-3101975" y="-844550"/>
            <a:ext cx="8288020" cy="8288020"/>
          </a:xfrm>
          <a:prstGeom prst="ellipse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211" name="Freeform 136"/>
          <p:cNvSpPr>
            <a:spLocks noChangeAspect="true"/>
          </p:cNvSpPr>
          <p:nvPr/>
        </p:nvSpPr>
        <p:spPr bwMode="auto">
          <a:xfrm>
            <a:off x="7572265" y="3561711"/>
            <a:ext cx="401912" cy="401912"/>
          </a:xfrm>
          <a:custGeom>
            <a:avLst/>
            <a:gdLst>
              <a:gd name="T0" fmla="*/ 208 w 208"/>
              <a:gd name="T1" fmla="*/ 105 h 208"/>
              <a:gd name="T2" fmla="*/ 103 w 208"/>
              <a:gd name="T3" fmla="*/ 208 h 208"/>
              <a:gd name="T4" fmla="*/ 0 w 208"/>
              <a:gd name="T5" fmla="*/ 104 h 208"/>
              <a:gd name="T6" fmla="*/ 104 w 208"/>
              <a:gd name="T7" fmla="*/ 0 h 208"/>
              <a:gd name="T8" fmla="*/ 208 w 208"/>
              <a:gd name="T9" fmla="*/ 105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208">
                <a:moveTo>
                  <a:pt x="208" y="105"/>
                </a:moveTo>
                <a:cubicBezTo>
                  <a:pt x="123" y="104"/>
                  <a:pt x="104" y="123"/>
                  <a:pt x="103" y="208"/>
                </a:cubicBezTo>
                <a:cubicBezTo>
                  <a:pt x="104" y="123"/>
                  <a:pt x="85" y="104"/>
                  <a:pt x="0" y="104"/>
                </a:cubicBezTo>
                <a:cubicBezTo>
                  <a:pt x="85" y="104"/>
                  <a:pt x="104" y="85"/>
                  <a:pt x="104" y="0"/>
                </a:cubicBezTo>
                <a:cubicBezTo>
                  <a:pt x="104" y="85"/>
                  <a:pt x="123" y="104"/>
                  <a:pt x="208" y="105"/>
                </a:cubicBezTo>
              </a:path>
            </a:pathLst>
          </a:custGeom>
          <a:solidFill>
            <a:srgbClr val="0A338F"/>
          </a:solidFill>
          <a:ln>
            <a:solidFill>
              <a:srgbClr val="0A3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marL="0" marR="0" lvl="0" indent="0" algn="ctr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false" lang="zh-CN" altLang="en-US" sz="1800" b="false" i="false" u="none" strike="noStrike" kern="1200" cap="none" spc="0" normalizeH="false" baseline="0" noProof="fals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212" name="椭圆 8"/>
          <p:cNvSpPr/>
          <p:nvPr/>
        </p:nvSpPr>
        <p:spPr>
          <a:xfrm>
            <a:off x="3619500" y="167005"/>
            <a:ext cx="4669790" cy="4291330"/>
          </a:xfrm>
          <a:prstGeom prst="ellipse">
            <a:avLst/>
          </a:prstGeom>
          <a:blipFill rotWithShape="true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213" name="文本框 15"/>
          <p:cNvSpPr txBox="true"/>
          <p:nvPr/>
        </p:nvSpPr>
        <p:spPr>
          <a:xfrm>
            <a:off x="1181228" y="2324991"/>
            <a:ext cx="9506335" cy="15684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false" sz="8800" b="false" i="false" u="none" strike="noStrike" cap="none" spc="0" normalizeH="false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荆南缘默体" pitchFamily="2" charset="-122"/>
                <a:ea typeface="荆南缘默体" pitchFamily="2" charset="-122"/>
              </a:defRPr>
            </a:lvl1pPr>
          </a:lstStyle>
          <a:p>
            <a:pPr algn="ctr"/>
            <a:r>
              <a:rPr lang="zh-CN" altLang="en-US" sz="9600" dirty="false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个人</a:t>
            </a:r>
            <a:r>
              <a:rPr lang="en-US" altLang="zh-CN" sz="9600" dirty="false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</a:t>
            </a:r>
            <a:r>
              <a:rPr lang="zh-CN" altLang="en-US" sz="9600" dirty="false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  </a:t>
            </a:r>
            <a:r>
              <a:rPr lang="en-US" altLang="zh-CN" sz="9600" dirty="false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     </a:t>
            </a:r>
            <a:r>
              <a:rPr lang="zh-CN" altLang="en-US" sz="9600" dirty="false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  介绍</a:t>
            </a:r>
            <a:endParaRPr lang="zh-CN" altLang="en-US" sz="9600" dirty="false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14" name="文本框 90"/>
          <p:cNvSpPr txBox="true"/>
          <p:nvPr/>
        </p:nvSpPr>
        <p:spPr>
          <a:xfrm>
            <a:off x="1643638" y="885835"/>
            <a:ext cx="8700417" cy="144526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marR="0" lvl="0" indent="0" algn="ctr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false" lang="en-US" altLang="zh-CN" sz="8800" b="false" i="false" u="none" strike="noStrike" kern="1200" cap="none" spc="0" normalizeH="false" baseline="0" noProof="false" dirty="false">
                <a:ln w="12700">
                  <a:gradFill>
                    <a:gsLst>
                      <a:gs pos="0">
                        <a:srgbClr val="002ED5"/>
                      </a:gs>
                      <a:gs pos="75000">
                        <a:srgbClr val="002ED5">
                          <a:alpha val="0"/>
                        </a:srgbClr>
                      </a:gs>
                    </a:gsLst>
                    <a:lin ang="5400000" scaled="true"/>
                  </a:gradFill>
                </a:ln>
                <a:noFill/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rPr>
              <a:t>PART ONE</a:t>
            </a:r>
            <a:endParaRPr kumimoji="false" lang="en-US" altLang="zh-CN" sz="8800" b="false" i="false" u="none" strike="noStrike" kern="1200" cap="none" spc="0" normalizeH="false" baseline="0" noProof="false" dirty="false">
              <a:ln w="12700">
                <a:gradFill>
                  <a:gsLst>
                    <a:gs pos="0">
                      <a:srgbClr val="002ED5"/>
                    </a:gs>
                    <a:gs pos="75000">
                      <a:srgbClr val="002ED5">
                        <a:alpha val="0"/>
                      </a:srgbClr>
                    </a:gs>
                  </a:gsLst>
                  <a:lin ang="5400000" scaled="true"/>
                </a:gradFill>
              </a:ln>
              <a:noFill/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Light" panose="020B0300000000000000" charset="-122"/>
            </a:endParaRPr>
          </a:p>
        </p:txBody>
      </p:sp>
      <p:sp>
        <p:nvSpPr>
          <p:cNvPr id="215" name="文本框 20"/>
          <p:cNvSpPr txBox="true"/>
          <p:nvPr/>
        </p:nvSpPr>
        <p:spPr>
          <a:xfrm>
            <a:off x="4502785" y="4458335"/>
            <a:ext cx="7093585" cy="2277745"/>
          </a:xfrm>
          <a:prstGeom prst="rect">
            <a:avLst/>
          </a:prstGeom>
          <a:noFill/>
        </p:spPr>
        <p:txBody>
          <a:bodyPr wrap="square" rtlCol="false" anchor="t">
            <a:no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1400">
                <a:solidFill>
                  <a:srgbClr val="000000"/>
                </a:solidFill>
                <a:latin typeface="思源黑体 CN Light" panose="020B0300000000000000" charset="-122"/>
                <a:ea typeface="思源黑体 CN Light" panose="020B0300000000000000" charset="-122"/>
                <a:cs typeface="+mj-lt"/>
              </a:defRPr>
            </a:lvl1pPr>
          </a:lstStyle>
          <a:p>
            <a:pPr indent="457200" algn="l">
              <a:lnSpc>
                <a:spcPct val="150000"/>
              </a:lnSpc>
            </a:pPr>
            <a:r>
              <a:rPr lang="en-US" altLang="zh-CN" dirty="false">
                <a:latin typeface="思源黑体 Light" panose="020B0300000000000000" charset="-122"/>
                <a:ea typeface="思源黑体 Light" panose="020B0300000000000000" charset="-122"/>
              </a:rPr>
              <a:t>Email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：</a:t>
            </a:r>
            <a:r>
              <a:rPr lang="en-US" dirty="false">
                <a:latin typeface="思源黑体 Light" panose="020B0300000000000000" charset="-122"/>
                <a:ea typeface="思源黑体 Light" panose="020B0300000000000000" charset="-122"/>
              </a:rPr>
              <a:t>872859059@qq.com</a:t>
            </a:r>
            <a:r>
              <a:rPr lang="en-US" altLang="zh-CN" dirty="false">
                <a:latin typeface="思源黑体 Light" panose="020B0300000000000000" charset="-122"/>
                <a:ea typeface="思源黑体 Light" panose="020B0300000000000000" charset="-122"/>
              </a:rPr>
              <a:t>           Phone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：</a:t>
            </a:r>
            <a:r>
              <a:rPr lang="en-US" altLang="zh-CN" dirty="false">
                <a:latin typeface="思源黑体 Light" panose="020B0300000000000000" charset="-122"/>
                <a:ea typeface="思源黑体 Light" panose="020B0300000000000000" charset="-122"/>
              </a:rPr>
              <a:t>15625174869      W</a:t>
            </a:r>
            <a:r>
              <a:rPr lang="en-US" altLang="zh-CN" dirty="false">
                <a:latin typeface="思源黑体 Light" panose="020B0300000000000000" charset="-122"/>
                <a:ea typeface="思源黑体 Light" panose="020B0300000000000000" charset="-122"/>
              </a:rPr>
              <a:t>eChat :  ab838228</a:t>
            </a:r>
            <a:endParaRPr lang="en-US" altLang="zh-CN" dirty="false">
              <a:latin typeface="思源黑体 Light" panose="020B0300000000000000" charset="-122"/>
              <a:ea typeface="思源黑体 Light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false">
                <a:latin typeface="思源黑体 Light" panose="020B0300000000000000" charset="-122"/>
                <a:ea typeface="思源黑体 Light" panose="020B0300000000000000" charset="-122"/>
              </a:rPr>
              <a:t>AIGC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技术狂热爱好者，熟悉</a:t>
            </a:r>
            <a:r>
              <a:rPr lang="en-US" altLang="zh-CN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PS</a:t>
            </a:r>
            <a:r>
              <a:rPr lang="zh-CN" altLang="en-US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，</a:t>
            </a:r>
            <a:r>
              <a:rPr lang="en-US" altLang="zh-CN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AE</a:t>
            </a:r>
            <a:r>
              <a:rPr lang="zh-CN" altLang="en-US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，</a:t>
            </a:r>
            <a:r>
              <a:rPr lang="en-US" altLang="zh-CN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Blender</a:t>
            </a:r>
            <a:r>
              <a:rPr lang="zh-CN" altLang="en-US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，</a:t>
            </a:r>
            <a:r>
              <a:rPr lang="en-US" altLang="zh-CN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Davinci</a:t>
            </a:r>
            <a:r>
              <a:rPr lang="zh-CN" altLang="en-US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，剪映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等软件的基础使用，熟练掌握</a:t>
            </a:r>
            <a:r>
              <a:rPr lang="en-US" altLang="zh-CN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Stable diffusion, Comyfui, Midjourney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等</a:t>
            </a:r>
            <a:r>
              <a:rPr lang="en-US" altLang="zh-CN" dirty="false">
                <a:latin typeface="思源黑体 Light" panose="020B0300000000000000" charset="-122"/>
                <a:ea typeface="思源黑体 Light" panose="020B0300000000000000" charset="-122"/>
              </a:rPr>
              <a:t>AI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绘画应用程序的使用，熟练编写大模型提示词，大模型运用与本地部署及微调技术，熟练使用市面主流</a:t>
            </a:r>
            <a:r>
              <a:rPr lang="en-US" altLang="zh-CN" sz="1600" b="true" dirty="false">
                <a:solidFill>
                  <a:srgbClr val="0070C0"/>
                </a:solid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latin typeface="思源黑体 Light" panose="020B0300000000000000" charset="-122"/>
                <a:ea typeface="思源黑体 Light" panose="020B0300000000000000" charset="-122"/>
              </a:rPr>
              <a:t>AI视频生成工具即梦，可灵，海螺等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，了解</a:t>
            </a:r>
            <a:r>
              <a:rPr lang="en-US" altLang="zh-CN" b="true" dirty="false">
                <a:latin typeface="思源黑体 Light" panose="020B0300000000000000" charset="-122"/>
                <a:ea typeface="思源黑体 Light" panose="020B0300000000000000" charset="-122"/>
              </a:rPr>
              <a:t>Coze Agent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，</a:t>
            </a:r>
            <a:r>
              <a:rPr lang="en-US" altLang="zh-CN" b="true" dirty="false">
                <a:latin typeface="思源黑体 Light" panose="020B0300000000000000" charset="-122"/>
                <a:ea typeface="思源黑体 Light" panose="020B0300000000000000" charset="-122"/>
              </a:rPr>
              <a:t>Mcp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协议等概念，熟练搭建</a:t>
            </a:r>
            <a:r>
              <a:rPr lang="en-US" altLang="zh-CN" dirty="false">
                <a:latin typeface="思源黑体 Light" panose="020B0300000000000000" charset="-122"/>
                <a:ea typeface="思源黑体 Light" panose="020B0300000000000000" charset="-122"/>
              </a:rPr>
              <a:t>Coze Agent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智能</a:t>
            </a:r>
            <a:r>
              <a:rPr lang="zh-CN" altLang="en-US" dirty="false">
                <a:latin typeface="思源黑体 Light" panose="020B0300000000000000" charset="-122"/>
                <a:ea typeface="思源黑体 Light" panose="020B0300000000000000" charset="-122"/>
              </a:rPr>
              <a:t>体</a:t>
            </a:r>
            <a:endParaRPr lang="zh-CN" altLang="en-US" dirty="false">
              <a:latin typeface="思源黑体 Light" panose="020B0300000000000000" charset="-122"/>
              <a:ea typeface="思源黑体 Light" panose="020B0300000000000000" charset="-122"/>
            </a:endParaRPr>
          </a:p>
        </p:txBody>
      </p:sp>
      <p:sp>
        <p:nvSpPr>
          <p:cNvPr id="216" name="文本框 21"/>
          <p:cNvSpPr txBox="true"/>
          <p:nvPr/>
        </p:nvSpPr>
        <p:spPr>
          <a:xfrm>
            <a:off x="347857" y="3971321"/>
            <a:ext cx="4189172" cy="64516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false" sz="3600" b="false" i="false" u="none" strike="noStrike" cap="all" spc="0" normalizeH="false">
                <a:ln w="6350">
                  <a:gradFill>
                    <a:gsLst>
                      <a:gs pos="0">
                        <a:srgbClr val="002ED5"/>
                      </a:gs>
                      <a:gs pos="100000">
                        <a:srgbClr val="002ED5"/>
                      </a:gs>
                    </a:gsLst>
                    <a:lin ang="5400000" scaled="true"/>
                  </a:gradFill>
                </a:ln>
                <a:noFill/>
                <a:effectLst/>
                <a:uLnTx/>
                <a:uFillTx/>
                <a:latin typeface="荆南缘默体" pitchFamily="2" charset="-122"/>
                <a:ea typeface="荆南缘默体" pitchFamily="2" charset="-122"/>
              </a:defRPr>
            </a:lvl1pPr>
          </a:lstStyle>
          <a:p>
            <a:pPr/>
            <a:r>
              <a:rPr lang="en-US" altLang="zh-CN" dirty="false">
                <a:ln w="12700">
                  <a:gradFill>
                    <a:gsLst>
                      <a:gs pos="0">
                        <a:srgbClr val="002ED5"/>
                      </a:gs>
                      <a:gs pos="100000">
                        <a:srgbClr val="002ED5"/>
                      </a:gs>
                    </a:gsLst>
                    <a:lin ang="5400000" scaled="true"/>
                  </a:gradFill>
                </a:ln>
                <a:latin typeface="思源黑体 CN Medium" panose="020B0600000000000000" charset="-122"/>
                <a:ea typeface="思源黑体 CN Medium" panose="020B0600000000000000" charset="-122"/>
                <a:cs typeface="思源黑体 CN Light" panose="020B0300000000000000" charset="-122"/>
                <a:sym typeface="+mn-ea"/>
              </a:rPr>
              <a:t> 软件操作能力</a:t>
            </a:r>
            <a:endParaRPr lang="en-US" altLang="zh-CN" dirty="false">
              <a:ln w="12700">
                <a:gradFill>
                  <a:gsLst>
                    <a:gs pos="0">
                      <a:srgbClr val="002ED5"/>
                    </a:gs>
                    <a:gs pos="100000">
                      <a:srgbClr val="002ED5"/>
                    </a:gs>
                  </a:gsLst>
                  <a:lin ang="5400000" scaled="true"/>
                </a:gradFill>
              </a:ln>
              <a:latin typeface="思源黑体 CN Medium" panose="020B0600000000000000" charset="-122"/>
              <a:ea typeface="思源黑体 CN Medium" panose="020B06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17" name="Freeform 136"/>
          <p:cNvSpPr>
            <a:spLocks noChangeAspect="true"/>
          </p:cNvSpPr>
          <p:nvPr/>
        </p:nvSpPr>
        <p:spPr bwMode="auto">
          <a:xfrm>
            <a:off x="1203141" y="1408407"/>
            <a:ext cx="597813" cy="597813"/>
          </a:xfrm>
          <a:custGeom>
            <a:avLst/>
            <a:gdLst>
              <a:gd name="T0" fmla="*/ 208 w 208"/>
              <a:gd name="T1" fmla="*/ 105 h 208"/>
              <a:gd name="T2" fmla="*/ 103 w 208"/>
              <a:gd name="T3" fmla="*/ 208 h 208"/>
              <a:gd name="T4" fmla="*/ 0 w 208"/>
              <a:gd name="T5" fmla="*/ 104 h 208"/>
              <a:gd name="T6" fmla="*/ 104 w 208"/>
              <a:gd name="T7" fmla="*/ 0 h 208"/>
              <a:gd name="T8" fmla="*/ 208 w 208"/>
              <a:gd name="T9" fmla="*/ 105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208">
                <a:moveTo>
                  <a:pt x="208" y="105"/>
                </a:moveTo>
                <a:cubicBezTo>
                  <a:pt x="123" y="104"/>
                  <a:pt x="104" y="123"/>
                  <a:pt x="103" y="208"/>
                </a:cubicBezTo>
                <a:cubicBezTo>
                  <a:pt x="104" y="123"/>
                  <a:pt x="85" y="104"/>
                  <a:pt x="0" y="104"/>
                </a:cubicBezTo>
                <a:cubicBezTo>
                  <a:pt x="85" y="104"/>
                  <a:pt x="104" y="85"/>
                  <a:pt x="104" y="0"/>
                </a:cubicBezTo>
                <a:cubicBezTo>
                  <a:pt x="104" y="85"/>
                  <a:pt x="123" y="104"/>
                  <a:pt x="208" y="105"/>
                </a:cubicBezTo>
              </a:path>
            </a:pathLst>
          </a:custGeom>
          <a:solidFill>
            <a:srgbClr val="0A338F"/>
          </a:solidFill>
          <a:ln>
            <a:solidFill>
              <a:srgbClr val="0A3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marL="0" marR="0" lvl="0" indent="0" algn="ctr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false" lang="zh-CN" altLang="en-US" sz="1800" b="false" i="false" u="none" strike="noStrike" kern="1200" cap="none" spc="0" normalizeH="false" baseline="0" noProof="fals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pic>
        <p:nvPicPr>
          <p:cNvPr id="218" name="图片 10" descr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95" y="5046663"/>
            <a:ext cx="460375" cy="460375"/>
          </a:xfrm>
          <a:prstGeom prst="rect">
            <a:avLst/>
          </a:prstGeom>
        </p:spPr>
      </p:pic>
      <p:pic>
        <p:nvPicPr>
          <p:cNvPr id="219" name="图片 11" descr="C:/Users/SudaHuang/Desktop/AI作品集/AI绘画图片/blender.pngblender"/>
          <p:cNvPicPr>
            <a:picLocks noChangeAspect="true"/>
          </p:cNvPicPr>
          <p:nvPr/>
        </p:nvPicPr>
        <p:blipFill>
          <a:blip r:embed="rId3"/>
          <a:srcRect t="4545" b="4545"/>
          <a:stretch>
            <a:fillRect/>
          </a:stretch>
        </p:blipFill>
        <p:spPr>
          <a:xfrm>
            <a:off x="1802130" y="5057140"/>
            <a:ext cx="461010" cy="461010"/>
          </a:xfrm>
          <a:prstGeom prst="rect">
            <a:avLst/>
          </a:prstGeom>
        </p:spPr>
      </p:pic>
      <p:pic>
        <p:nvPicPr>
          <p:cNvPr id="220" name="图片 14" descr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25" y="5021580"/>
            <a:ext cx="472440" cy="472440"/>
          </a:xfrm>
          <a:prstGeom prst="rect">
            <a:avLst/>
          </a:prstGeom>
        </p:spPr>
      </p:pic>
      <p:pic>
        <p:nvPicPr>
          <p:cNvPr id="221" name="图片 16" descr="C:/Users/SudaHuang/Desktop/AI作品集/AI绘画图片/达芬奇.png达芬奇"/>
          <p:cNvPicPr>
            <a:picLocks noChangeAspect="true"/>
          </p:cNvPicPr>
          <p:nvPr/>
        </p:nvPicPr>
        <p:blipFill>
          <a:blip r:embed="rId5"/>
          <a:srcRect t="4499" b="4499"/>
          <a:stretch>
            <a:fillRect/>
          </a:stretch>
        </p:blipFill>
        <p:spPr>
          <a:xfrm>
            <a:off x="3372485" y="5010785"/>
            <a:ext cx="494030" cy="494030"/>
          </a:xfrm>
          <a:prstGeom prst="rect">
            <a:avLst/>
          </a:prstGeom>
        </p:spPr>
      </p:pic>
      <p:grpSp>
        <p:nvGrpSpPr>
          <p:cNvPr id="222" name="标题"/>
          <p:cNvGrpSpPr/>
          <p:nvPr/>
        </p:nvGrpSpPr>
        <p:grpSpPr>
          <a:xfrm>
            <a:off x="601345" y="373380"/>
            <a:ext cx="11060430" cy="434340"/>
            <a:chOff x="947" y="588"/>
            <a:chExt cx="17418" cy="684"/>
          </a:xfrm>
        </p:grpSpPr>
        <p:sp>
          <p:nvSpPr>
            <p:cNvPr id="223" name="文本框 5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2025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24" name="文本框 19"/>
            <p:cNvSpPr txBox="true"/>
            <p:nvPr/>
          </p:nvSpPr>
          <p:spPr>
            <a:xfrm>
              <a:off x="14733" y="707"/>
              <a:ext cx="2699" cy="565"/>
            </a:xfrm>
            <a:prstGeom prst="rect">
              <a:avLst/>
            </a:prstGeom>
            <a:noFill/>
          </p:spPr>
          <p:txBody>
            <a:bodyPr wrap="square" rtlCol="false">
              <a:noAutofit/>
            </a:bodyPr>
            <a:p>
              <a:pPr algn="l"/>
              <a:r>
                <a:rPr lang="en-US" altLang="zh-CN" sz="900" dirty="false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Poppins" panose="00000500000000000000" pitchFamily="2" charset="0"/>
                  <a:sym typeface="Arial" panose="020B0604020202020204" pitchFamily="34" charset="0"/>
                </a:rPr>
                <a:t>AIGC is the trend of this world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25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26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227" name="直接连接符 6"/>
            <p:cNvCxnSpPr/>
            <p:nvPr/>
          </p:nvCxnSpPr>
          <p:spPr>
            <a:xfrm>
              <a:off x="16289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7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低标题"/>
          <p:cNvGrpSpPr/>
          <p:nvPr/>
        </p:nvGrpSpPr>
        <p:grpSpPr>
          <a:xfrm>
            <a:off x="354330" y="6290310"/>
            <a:ext cx="11159490" cy="294640"/>
            <a:chOff x="814" y="9695"/>
            <a:chExt cx="17574" cy="464"/>
          </a:xfrm>
        </p:grpSpPr>
        <p:sp>
          <p:nvSpPr>
            <p:cNvPr id="231" name="文本框 33"/>
            <p:cNvSpPr txBox="true"/>
            <p:nvPr/>
          </p:nvSpPr>
          <p:spPr>
            <a:xfrm>
              <a:off x="1889" y="9695"/>
              <a:ext cx="1671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zh-CN" altLang="en-US" sz="1200">
                  <a:solidFill>
                    <a:srgbClr val="0A338F"/>
                  </a:solidFill>
                </a:rPr>
                <a:t>Photoshop</a:t>
              </a:r>
              <a:endParaRPr lang="zh-CN" altLang="en-US" sz="1200">
                <a:solidFill>
                  <a:srgbClr val="0A338F"/>
                </a:solidFill>
              </a:endParaRPr>
            </a:p>
          </p:txBody>
        </p:sp>
        <p:sp>
          <p:nvSpPr>
            <p:cNvPr id="232" name="文本框 34"/>
            <p:cNvSpPr txBox="true"/>
            <p:nvPr/>
          </p:nvSpPr>
          <p:spPr>
            <a:xfrm>
              <a:off x="3873" y="9725"/>
              <a:ext cx="1440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 sz="1200">
                  <a:solidFill>
                    <a:srgbClr val="0A338F"/>
                  </a:solidFill>
                </a:rPr>
                <a:t>Davinci</a:t>
              </a:r>
              <a:r>
                <a:rPr lang="zh-CN" altLang="en-US" sz="1200">
                  <a:solidFill>
                    <a:srgbClr val="0A338F"/>
                  </a:solidFill>
                </a:rPr>
                <a:t> </a:t>
              </a:r>
              <a:endParaRPr lang="zh-CN" altLang="en-US" sz="1200">
                <a:solidFill>
                  <a:srgbClr val="0A338F"/>
                </a:solidFill>
              </a:endParaRPr>
            </a:p>
          </p:txBody>
        </p:sp>
        <p:cxnSp>
          <p:nvCxnSpPr>
            <p:cNvPr id="233" name="直接连接符 35"/>
            <p:cNvCxnSpPr/>
            <p:nvPr/>
          </p:nvCxnSpPr>
          <p:spPr>
            <a:xfrm>
              <a:off x="3529" y="9820"/>
              <a:ext cx="0" cy="2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36"/>
            <p:cNvCxnSpPr/>
            <p:nvPr/>
          </p:nvCxnSpPr>
          <p:spPr>
            <a:xfrm>
              <a:off x="5475" y="9835"/>
              <a:ext cx="0" cy="2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文本框 37"/>
            <p:cNvSpPr txBox="true"/>
            <p:nvPr/>
          </p:nvSpPr>
          <p:spPr>
            <a:xfrm>
              <a:off x="5782" y="9706"/>
              <a:ext cx="1534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sz="1200">
                  <a:solidFill>
                    <a:srgbClr val="0A338F"/>
                  </a:solidFill>
                  <a:uFillTx/>
                </a:rPr>
                <a:t>Python</a:t>
              </a:r>
              <a:endParaRPr lang="en-US" sz="1200">
                <a:solidFill>
                  <a:srgbClr val="0A338F"/>
                </a:solidFill>
                <a:uFillTx/>
              </a:endParaRPr>
            </a:p>
          </p:txBody>
        </p:sp>
        <p:cxnSp>
          <p:nvCxnSpPr>
            <p:cNvPr id="236" name="直接连接符 40"/>
            <p:cNvCxnSpPr/>
            <p:nvPr/>
          </p:nvCxnSpPr>
          <p:spPr>
            <a:xfrm flipH="true">
              <a:off x="814" y="986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41"/>
            <p:cNvCxnSpPr/>
            <p:nvPr/>
          </p:nvCxnSpPr>
          <p:spPr>
            <a:xfrm flipH="true">
              <a:off x="814" y="1001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17"/>
            <p:cNvCxnSpPr/>
            <p:nvPr/>
          </p:nvCxnSpPr>
          <p:spPr>
            <a:xfrm flipH="true">
              <a:off x="8213" y="9936"/>
              <a:ext cx="10175" cy="30"/>
            </a:xfrm>
            <a:prstGeom prst="line">
              <a:avLst/>
            </a:prstGeom>
            <a:ln>
              <a:solidFill>
                <a:srgbClr val="0A338F">
                  <a:alpha val="2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9" name="图片 1" descr="C:/Users/SudaHuang/Desktop/AI作品集/AI绘画图片/剪映.png剪映"/>
          <p:cNvPicPr>
            <a:picLocks noChangeAspect="true"/>
          </p:cNvPicPr>
          <p:nvPr/>
        </p:nvPicPr>
        <p:blipFill>
          <a:blip r:embed="rId6"/>
          <a:srcRect t="4503" b="4503"/>
          <a:stretch>
            <a:fillRect/>
          </a:stretch>
        </p:blipFill>
        <p:spPr>
          <a:xfrm>
            <a:off x="1082040" y="5624195"/>
            <a:ext cx="472440" cy="472440"/>
          </a:xfrm>
          <a:prstGeom prst="rect">
            <a:avLst/>
          </a:prstGeom>
        </p:spPr>
      </p:pic>
      <p:pic>
        <p:nvPicPr>
          <p:cNvPr id="240" name="图片 2" descr="C:/Users/SudaHuang/Desktop/AI作品集/AI绘画图片/python.pngpython"/>
          <p:cNvPicPr>
            <a:picLocks noChangeAspect="true"/>
          </p:cNvPicPr>
          <p:nvPr/>
        </p:nvPicPr>
        <p:blipFill>
          <a:blip r:embed="rId7"/>
          <a:srcRect t="4503" b="4503"/>
          <a:stretch>
            <a:fillRect/>
          </a:stretch>
        </p:blipFill>
        <p:spPr>
          <a:xfrm>
            <a:off x="1740535" y="5610225"/>
            <a:ext cx="472440" cy="472440"/>
          </a:xfrm>
          <a:prstGeom prst="rect">
            <a:avLst/>
          </a:prstGeom>
        </p:spPr>
      </p:pic>
      <p:pic>
        <p:nvPicPr>
          <p:cNvPr id="241" name="图片 4" descr="C:/Users/SudaHuang/Desktop/AI作品集/AI绘画图片/deep.pngdeep"/>
          <p:cNvPicPr>
            <a:picLocks noChangeAspect="true"/>
          </p:cNvPicPr>
          <p:nvPr/>
        </p:nvPicPr>
        <p:blipFill>
          <a:blip r:embed="rId8"/>
          <a:srcRect t="3121" b="3121"/>
          <a:stretch>
            <a:fillRect/>
          </a:stretch>
        </p:blipFill>
        <p:spPr>
          <a:xfrm>
            <a:off x="2399030" y="5709285"/>
            <a:ext cx="1671320" cy="331470"/>
          </a:xfrm>
          <a:prstGeom prst="rect">
            <a:avLst/>
          </a:prstGeom>
        </p:spPr>
      </p:pic>
      <p:pic>
        <p:nvPicPr>
          <p:cNvPr id="242" name="图片 12" descr="Comfyui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347980" y="4672965"/>
            <a:ext cx="1431925" cy="880745"/>
          </a:xfrm>
          <a:prstGeom prst="rect">
            <a:avLst/>
          </a:prstGeom>
        </p:spPr>
      </p:pic>
      <p:pic>
        <p:nvPicPr>
          <p:cNvPr id="243" name="图片 22" descr="Midjourney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445" y="5554345"/>
            <a:ext cx="698500" cy="609600"/>
          </a:xfrm>
          <a:prstGeom prst="rect">
            <a:avLst/>
          </a:prstGeom>
        </p:spPr>
      </p:pic>
      <p:sp>
        <p:nvSpPr>
          <p:cNvPr id="244" name="Freeform 136"/>
          <p:cNvSpPr>
            <a:spLocks noChangeAspect="true"/>
          </p:cNvSpPr>
          <p:nvPr/>
        </p:nvSpPr>
        <p:spPr bwMode="auto">
          <a:xfrm>
            <a:off x="10343331" y="1408407"/>
            <a:ext cx="597813" cy="597813"/>
          </a:xfrm>
          <a:custGeom>
            <a:avLst/>
            <a:gdLst>
              <a:gd name="T0" fmla="*/ 208 w 208"/>
              <a:gd name="T1" fmla="*/ 105 h 208"/>
              <a:gd name="T2" fmla="*/ 103 w 208"/>
              <a:gd name="T3" fmla="*/ 208 h 208"/>
              <a:gd name="T4" fmla="*/ 0 w 208"/>
              <a:gd name="T5" fmla="*/ 104 h 208"/>
              <a:gd name="T6" fmla="*/ 104 w 208"/>
              <a:gd name="T7" fmla="*/ 0 h 208"/>
              <a:gd name="T8" fmla="*/ 208 w 208"/>
              <a:gd name="T9" fmla="*/ 105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208">
                <a:moveTo>
                  <a:pt x="208" y="105"/>
                </a:moveTo>
                <a:cubicBezTo>
                  <a:pt x="123" y="104"/>
                  <a:pt x="104" y="123"/>
                  <a:pt x="103" y="208"/>
                </a:cubicBezTo>
                <a:cubicBezTo>
                  <a:pt x="104" y="123"/>
                  <a:pt x="85" y="104"/>
                  <a:pt x="0" y="104"/>
                </a:cubicBezTo>
                <a:cubicBezTo>
                  <a:pt x="85" y="104"/>
                  <a:pt x="104" y="85"/>
                  <a:pt x="104" y="0"/>
                </a:cubicBezTo>
                <a:cubicBezTo>
                  <a:pt x="104" y="85"/>
                  <a:pt x="123" y="104"/>
                  <a:pt x="208" y="105"/>
                </a:cubicBezTo>
              </a:path>
            </a:pathLst>
          </a:custGeom>
          <a:solidFill>
            <a:srgbClr val="0A338F"/>
          </a:solidFill>
          <a:ln>
            <a:solidFill>
              <a:srgbClr val="0A3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marL="0" marR="0" lvl="0" indent="0" algn="ctr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false" lang="zh-CN" altLang="en-US" sz="1800" b="false" i="false" u="none" strike="noStrike" kern="1200" cap="none" spc="0" normalizeH="false" baseline="0" noProof="fals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椭圆 46" hidden="true"/>
          <p:cNvSpPr/>
          <p:nvPr/>
        </p:nvSpPr>
        <p:spPr>
          <a:xfrm>
            <a:off x="8194675" y="-1539240"/>
            <a:ext cx="5709920" cy="5709920"/>
          </a:xfrm>
          <a:prstGeom prst="ellipse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247" name="文本框 5"/>
          <p:cNvSpPr txBox="true"/>
          <p:nvPr/>
        </p:nvSpPr>
        <p:spPr>
          <a:xfrm>
            <a:off x="0" y="2037715"/>
            <a:ext cx="4385945" cy="176403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algn="l"/>
            <a:r>
              <a:rPr lang="en-US" altLang="zh-CN" sz="36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 </a:t>
            </a:r>
            <a:r>
              <a:rPr lang="zh-CN" altLang="en-US" sz="36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应用网站</a:t>
            </a:r>
            <a:endParaRPr lang="zh-CN" altLang="en-US" sz="36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zh-CN" altLang="en-US" sz="36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开发</a:t>
            </a:r>
            <a:endParaRPr lang="zh-CN" altLang="en-US" sz="36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48" name="文本框 13"/>
          <p:cNvSpPr txBox="true"/>
          <p:nvPr/>
        </p:nvSpPr>
        <p:spPr>
          <a:xfrm>
            <a:off x="375285" y="3444875"/>
            <a:ext cx="1238885" cy="29464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r>
              <a:rPr lang="zh-CN" altLang="en-US" sz="14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设计风格</a:t>
            </a:r>
            <a:endParaRPr lang="zh-CN" altLang="en-US" sz="140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49" name="文本框 2"/>
          <p:cNvSpPr txBox="true"/>
          <p:nvPr/>
        </p:nvSpPr>
        <p:spPr>
          <a:xfrm>
            <a:off x="375285" y="3739515"/>
            <a:ext cx="1931670" cy="181483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网站设计（前后端）：</a:t>
            </a:r>
            <a:endParaRPr lang="zh-CN" altLang="en-US" sz="1400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endParaRPr lang="zh-CN" altLang="en-US" sz="1400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r>
              <a:rPr lang="en-US" altLang="zh-CN" sz="1400">
                <a:latin typeface="思源黑体 CN Light" panose="020B0300000000000000" charset="-122"/>
                <a:ea typeface="思源黑体 CN Light" panose="020B0300000000000000" charset="-122"/>
              </a:rPr>
              <a:t>#</a:t>
            </a:r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前端：</a:t>
            </a:r>
            <a:r>
              <a:rPr lang="en-US" altLang="zh-CN" sz="1400" b="true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JS/CSS + Vue</a:t>
            </a:r>
            <a:r>
              <a:rPr lang="en-US" altLang="zh-CN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3 + Echarts</a:t>
            </a:r>
            <a:r>
              <a:rPr lang="zh-CN" altLang="en-US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可视化</a:t>
            </a:r>
            <a:endParaRPr lang="zh-CN" altLang="en-US" sz="1400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endParaRPr lang="zh-CN" altLang="en-US" sz="1400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r>
              <a:rPr lang="en-US" altLang="zh-CN" sz="1400"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#</a:t>
            </a:r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后端：</a:t>
            </a:r>
            <a:r>
              <a:rPr lang="en-US" altLang="zh-CN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Python + FastAPI + Comfyui API</a:t>
            </a:r>
            <a:r>
              <a:rPr lang="zh-CN" altLang="en-US" sz="14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调用</a:t>
            </a:r>
            <a:endParaRPr lang="zh-CN" altLang="en-US" sz="1400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pic>
        <p:nvPicPr>
          <p:cNvPr id="250" name="图片 3" descr="Sphere000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835" y="4780280"/>
            <a:ext cx="3399790" cy="3399790"/>
          </a:xfrm>
          <a:prstGeom prst="rect">
            <a:avLst/>
          </a:prstGeom>
        </p:spPr>
      </p:pic>
      <p:pic>
        <p:nvPicPr>
          <p:cNvPr id="251" name="图片 6" descr="Tube_Long_Standing_1_000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true">
            <a:off x="1389380" y="3192145"/>
            <a:ext cx="800100" cy="800100"/>
          </a:xfrm>
          <a:prstGeom prst="rect">
            <a:avLst/>
          </a:prstGeom>
        </p:spPr>
      </p:pic>
      <p:grpSp>
        <p:nvGrpSpPr>
          <p:cNvPr id="252" name="标题"/>
          <p:cNvGrpSpPr/>
          <p:nvPr/>
        </p:nvGrpSpPr>
        <p:grpSpPr>
          <a:xfrm>
            <a:off x="601345" y="373380"/>
            <a:ext cx="11059795" cy="368300"/>
            <a:chOff x="947" y="588"/>
            <a:chExt cx="17417" cy="580"/>
          </a:xfrm>
        </p:grpSpPr>
        <p:sp>
          <p:nvSpPr>
            <p:cNvPr id="253" name="文本框 8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202X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54" name="文本框 19"/>
            <p:cNvSpPr txBox="true"/>
            <p:nvPr/>
          </p:nvSpPr>
          <p:spPr>
            <a:xfrm>
              <a:off x="14733" y="707"/>
              <a:ext cx="2204" cy="36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l"/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www.</a:t>
              </a:r>
              <a:r>
                <a:rPr lang="en-US" altLang="zh-CN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TANG</a:t>
              </a:r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.com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55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56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257" name="直接连接符 9"/>
            <p:cNvCxnSpPr/>
            <p:nvPr/>
          </p:nvCxnSpPr>
          <p:spPr>
            <a:xfrm>
              <a:off x="17021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10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文本框 7"/>
          <p:cNvSpPr txBox="true"/>
          <p:nvPr/>
        </p:nvSpPr>
        <p:spPr>
          <a:xfrm>
            <a:off x="6577965" y="741680"/>
            <a:ext cx="1588135" cy="52197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本站图片来源：</a:t>
            </a:r>
            <a:r>
              <a:rPr lang="en-US" sz="1400">
                <a:latin typeface="思源黑体 CN Light" panose="020B0300000000000000" charset="-122"/>
                <a:ea typeface="思源黑体 CN Light" panose="020B0300000000000000" charset="-122"/>
              </a:rPr>
              <a:t>AI</a:t>
            </a:r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绘图</a:t>
            </a:r>
            <a:endParaRPr lang="zh-CN" altLang="en-US" sz="140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261" name="图片 1" descr="网站设计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75" y="1399540"/>
            <a:ext cx="9378315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椭圆 46" hidden="true"/>
          <p:cNvSpPr/>
          <p:nvPr/>
        </p:nvSpPr>
        <p:spPr>
          <a:xfrm>
            <a:off x="8194675" y="-1539240"/>
            <a:ext cx="5709920" cy="5709920"/>
          </a:xfrm>
          <a:prstGeom prst="ellipse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264" name="文本框 5"/>
          <p:cNvSpPr txBox="true"/>
          <p:nvPr/>
        </p:nvSpPr>
        <p:spPr>
          <a:xfrm>
            <a:off x="191135" y="1878965"/>
            <a:ext cx="4385945" cy="176403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algn="l"/>
            <a:r>
              <a:rPr lang="en-US" altLang="zh-CN" sz="3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 </a:t>
            </a:r>
            <a:r>
              <a:rPr lang="zh-CN" altLang="en-US" sz="3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设计</a:t>
            </a:r>
            <a:endParaRPr lang="zh-CN" altLang="en-US" sz="32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zh-CN" altLang="en-US" sz="3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个人作品集</a:t>
            </a:r>
            <a:endParaRPr lang="zh-CN" altLang="en-US" sz="32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zh-CN" altLang="en-US" sz="3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网站</a:t>
            </a:r>
            <a:endParaRPr lang="zh-CN" altLang="en-US" sz="32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65" name="文本框 13"/>
          <p:cNvSpPr txBox="true"/>
          <p:nvPr/>
        </p:nvSpPr>
        <p:spPr>
          <a:xfrm>
            <a:off x="1184910" y="3641090"/>
            <a:ext cx="1238885" cy="29464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r>
              <a:rPr lang="zh-CN" altLang="en-US" sz="14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设计风格</a:t>
            </a:r>
            <a:endParaRPr lang="zh-CN" altLang="en-US" sz="140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66" name="文本框 2"/>
          <p:cNvSpPr txBox="true"/>
          <p:nvPr/>
        </p:nvSpPr>
        <p:spPr>
          <a:xfrm>
            <a:off x="601345" y="4131945"/>
            <a:ext cx="1588135" cy="73723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技术栈运用：</a:t>
            </a:r>
            <a:r>
              <a:rPr lang="en-US" altLang="zh-CN" sz="1400" b="true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JS/CSS + Flask</a:t>
            </a:r>
            <a:r>
              <a:rPr lang="en-US" altLang="zh-CN" sz="1400">
                <a:latin typeface="思源黑体 CN Light" panose="020B0300000000000000" charset="-122"/>
                <a:ea typeface="思源黑体 CN Light" panose="020B0300000000000000" charset="-122"/>
              </a:rPr>
              <a:t> </a:t>
            </a:r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框架</a:t>
            </a:r>
            <a:endParaRPr lang="zh-CN" altLang="en-US" sz="140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267" name="图片 3" descr="Sphere000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835" y="4780280"/>
            <a:ext cx="3399790" cy="3399790"/>
          </a:xfrm>
          <a:prstGeom prst="rect">
            <a:avLst/>
          </a:prstGeom>
        </p:spPr>
      </p:pic>
      <p:pic>
        <p:nvPicPr>
          <p:cNvPr id="268" name="图片 6" descr="Tube_Long_Standing_1_000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true">
            <a:off x="1983740" y="2644775"/>
            <a:ext cx="800100" cy="800100"/>
          </a:xfrm>
          <a:prstGeom prst="rect">
            <a:avLst/>
          </a:prstGeom>
        </p:spPr>
      </p:pic>
      <p:grpSp>
        <p:nvGrpSpPr>
          <p:cNvPr id="269" name="标题"/>
          <p:cNvGrpSpPr/>
          <p:nvPr/>
        </p:nvGrpSpPr>
        <p:grpSpPr>
          <a:xfrm>
            <a:off x="601345" y="373380"/>
            <a:ext cx="11059795" cy="368300"/>
            <a:chOff x="947" y="588"/>
            <a:chExt cx="17417" cy="580"/>
          </a:xfrm>
        </p:grpSpPr>
        <p:sp>
          <p:nvSpPr>
            <p:cNvPr id="270" name="文本框 8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202X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71" name="文本框 19"/>
            <p:cNvSpPr txBox="true"/>
            <p:nvPr/>
          </p:nvSpPr>
          <p:spPr>
            <a:xfrm>
              <a:off x="14733" y="707"/>
              <a:ext cx="2204" cy="36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l"/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www.</a:t>
              </a:r>
              <a:r>
                <a:rPr lang="en-US" altLang="zh-CN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TANG</a:t>
              </a:r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.com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72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3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274" name="直接连接符 9"/>
            <p:cNvCxnSpPr/>
            <p:nvPr/>
          </p:nvCxnSpPr>
          <p:spPr>
            <a:xfrm>
              <a:off x="17021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10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7" name="图片 4" descr="网站设计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270" y="938530"/>
            <a:ext cx="9407525" cy="5919470"/>
          </a:xfrm>
          <a:prstGeom prst="rect">
            <a:avLst/>
          </a:prstGeom>
        </p:spPr>
      </p:pic>
      <p:sp>
        <p:nvSpPr>
          <p:cNvPr id="278" name="文本框 7"/>
          <p:cNvSpPr txBox="true"/>
          <p:nvPr/>
        </p:nvSpPr>
        <p:spPr>
          <a:xfrm>
            <a:off x="835660" y="4810760"/>
            <a:ext cx="1588135" cy="52197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本站图片来源：</a:t>
            </a:r>
            <a:r>
              <a:rPr lang="en-US" sz="1400">
                <a:latin typeface="思源黑体 CN Light" panose="020B0300000000000000" charset="-122"/>
                <a:ea typeface="思源黑体 CN Light" panose="020B0300000000000000" charset="-122"/>
              </a:rPr>
              <a:t>AI</a:t>
            </a:r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绘图</a:t>
            </a:r>
            <a:endParaRPr lang="zh-CN" altLang="en-US" sz="140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椭圆 46" hidden="true"/>
          <p:cNvSpPr/>
          <p:nvPr/>
        </p:nvSpPr>
        <p:spPr>
          <a:xfrm>
            <a:off x="8194675" y="-1539240"/>
            <a:ext cx="5709920" cy="5709920"/>
          </a:xfrm>
          <a:prstGeom prst="ellipse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281" name="文本框 5"/>
          <p:cNvSpPr txBox="true"/>
          <p:nvPr/>
        </p:nvSpPr>
        <p:spPr>
          <a:xfrm>
            <a:off x="191135" y="1878965"/>
            <a:ext cx="4385945" cy="176403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algn="l"/>
            <a:r>
              <a:rPr lang="en-US" sz="2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Coze</a:t>
            </a:r>
            <a:r>
              <a:rPr lang="zh-CN" altLang="en-US" sz="2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智能体</a:t>
            </a:r>
            <a:r>
              <a:rPr lang="en-US" altLang="zh-CN" sz="2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zh-CN" altLang="en-US" sz="2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自媒体文案助手</a:t>
            </a:r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82" name="文本框 13"/>
          <p:cNvSpPr txBox="true"/>
          <p:nvPr/>
        </p:nvSpPr>
        <p:spPr>
          <a:xfrm>
            <a:off x="304165" y="3348355"/>
            <a:ext cx="1238885" cy="29464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r>
              <a:rPr lang="zh-CN" altLang="en-US" sz="14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设计风格</a:t>
            </a:r>
            <a:endParaRPr lang="zh-CN" altLang="en-US" sz="140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83" name="文本框 2"/>
          <p:cNvSpPr txBox="true"/>
          <p:nvPr/>
        </p:nvSpPr>
        <p:spPr>
          <a:xfrm>
            <a:off x="601345" y="4131945"/>
            <a:ext cx="1588135" cy="52197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技术栈运用：</a:t>
            </a:r>
            <a:r>
              <a:rPr lang="en-US" sz="1400" b="true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Coze</a:t>
            </a:r>
            <a:endParaRPr lang="en-US" sz="1400" b="true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284" name="图片 3" descr="Sphere000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835" y="4780280"/>
            <a:ext cx="3399790" cy="3399790"/>
          </a:xfrm>
          <a:prstGeom prst="rect">
            <a:avLst/>
          </a:prstGeom>
        </p:spPr>
      </p:pic>
      <p:pic>
        <p:nvPicPr>
          <p:cNvPr id="285" name="图片 6" descr="Tube_Long_Standing_1_000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true">
            <a:off x="1183640" y="3095625"/>
            <a:ext cx="800100" cy="800100"/>
          </a:xfrm>
          <a:prstGeom prst="rect">
            <a:avLst/>
          </a:prstGeom>
        </p:spPr>
      </p:pic>
      <p:grpSp>
        <p:nvGrpSpPr>
          <p:cNvPr id="286" name="标题"/>
          <p:cNvGrpSpPr/>
          <p:nvPr/>
        </p:nvGrpSpPr>
        <p:grpSpPr>
          <a:xfrm>
            <a:off x="601345" y="373380"/>
            <a:ext cx="11059795" cy="368300"/>
            <a:chOff x="947" y="588"/>
            <a:chExt cx="17417" cy="580"/>
          </a:xfrm>
        </p:grpSpPr>
        <p:sp>
          <p:nvSpPr>
            <p:cNvPr id="287" name="文本框 8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202X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88" name="文本框 19"/>
            <p:cNvSpPr txBox="true"/>
            <p:nvPr/>
          </p:nvSpPr>
          <p:spPr>
            <a:xfrm>
              <a:off x="14733" y="707"/>
              <a:ext cx="2204" cy="36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l"/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www.</a:t>
              </a:r>
              <a:r>
                <a:rPr lang="en-US" altLang="zh-CN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TANG</a:t>
              </a:r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.com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9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0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291" name="直接连接符 9"/>
            <p:cNvCxnSpPr/>
            <p:nvPr/>
          </p:nvCxnSpPr>
          <p:spPr>
            <a:xfrm>
              <a:off x="17021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10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文本框 7"/>
          <p:cNvSpPr txBox="true"/>
          <p:nvPr/>
        </p:nvSpPr>
        <p:spPr>
          <a:xfrm>
            <a:off x="835660" y="4810760"/>
            <a:ext cx="1588135" cy="52197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本站图片来源：</a:t>
            </a:r>
            <a:r>
              <a:rPr lang="en-US" sz="1400">
                <a:latin typeface="思源黑体 CN Light" panose="020B0300000000000000" charset="-122"/>
                <a:ea typeface="思源黑体 CN Light" panose="020B0300000000000000" charset="-122"/>
              </a:rPr>
              <a:t>AI</a:t>
            </a:r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绘图</a:t>
            </a:r>
            <a:endParaRPr lang="zh-CN" altLang="en-US" sz="140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295" name="图片 1" descr="Coze智能体搭建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275" y="1415415"/>
            <a:ext cx="9509760" cy="47453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椭圆 46" hidden="true"/>
          <p:cNvSpPr/>
          <p:nvPr/>
        </p:nvSpPr>
        <p:spPr>
          <a:xfrm>
            <a:off x="8194675" y="-1539240"/>
            <a:ext cx="5709920" cy="5709920"/>
          </a:xfrm>
          <a:prstGeom prst="ellipse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298" name="文本框 5"/>
          <p:cNvSpPr txBox="true"/>
          <p:nvPr/>
        </p:nvSpPr>
        <p:spPr>
          <a:xfrm>
            <a:off x="191135" y="1878965"/>
            <a:ext cx="4385945" cy="176403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algn="l"/>
            <a:r>
              <a:rPr lang="en-US" sz="2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Coze</a:t>
            </a:r>
            <a:r>
              <a:rPr lang="zh-CN" altLang="en-US" sz="2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工作流</a:t>
            </a:r>
            <a:r>
              <a:rPr lang="en-US" altLang="zh-CN" sz="2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zh-CN" altLang="en-US" sz="2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文案</a:t>
            </a:r>
            <a:r>
              <a:rPr lang="zh-CN" altLang="en-US" sz="2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创作助手</a:t>
            </a:r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99" name="文本框 13"/>
          <p:cNvSpPr txBox="true"/>
          <p:nvPr/>
        </p:nvSpPr>
        <p:spPr>
          <a:xfrm>
            <a:off x="304165" y="3348355"/>
            <a:ext cx="1238885" cy="29464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r>
              <a:rPr lang="zh-CN" altLang="en-US" sz="140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设计风格</a:t>
            </a:r>
            <a:endParaRPr lang="zh-CN" altLang="en-US" sz="140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00" name="文本框 2"/>
          <p:cNvSpPr txBox="true"/>
          <p:nvPr/>
        </p:nvSpPr>
        <p:spPr>
          <a:xfrm>
            <a:off x="395605" y="3756660"/>
            <a:ext cx="1588135" cy="181483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技术栈运用：</a:t>
            </a:r>
            <a:r>
              <a:rPr lang="en-US" sz="1400" b="true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Coze + P</a:t>
            </a:r>
            <a:r>
              <a:rPr lang="en-US" sz="1400" b="true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ython</a:t>
            </a:r>
            <a:endParaRPr lang="en-US" sz="1400" b="true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endParaRPr lang="en-US" sz="1400" b="true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r>
              <a:rPr lang="zh-CN" altLang="en-US" sz="1400" b="true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可自动读取网页链接内容，并根据内容创作相关的文案脚本和爆款</a:t>
            </a:r>
            <a:r>
              <a:rPr lang="zh-CN" altLang="en-US" sz="1400" b="true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标题</a:t>
            </a:r>
            <a:endParaRPr lang="zh-CN" altLang="en-US" sz="1400" b="true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301" name="图片 3" descr="Sphere000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0460" y="4968240"/>
            <a:ext cx="3399790" cy="3399790"/>
          </a:xfrm>
          <a:prstGeom prst="rect">
            <a:avLst/>
          </a:prstGeom>
        </p:spPr>
      </p:pic>
      <p:pic>
        <p:nvPicPr>
          <p:cNvPr id="302" name="图片 6" descr="Tube_Long_Standing_1_000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true">
            <a:off x="1183640" y="3095625"/>
            <a:ext cx="800100" cy="800100"/>
          </a:xfrm>
          <a:prstGeom prst="rect">
            <a:avLst/>
          </a:prstGeom>
        </p:spPr>
      </p:pic>
      <p:grpSp>
        <p:nvGrpSpPr>
          <p:cNvPr id="303" name="标题"/>
          <p:cNvGrpSpPr/>
          <p:nvPr/>
        </p:nvGrpSpPr>
        <p:grpSpPr>
          <a:xfrm>
            <a:off x="601345" y="373380"/>
            <a:ext cx="11059795" cy="368300"/>
            <a:chOff x="947" y="588"/>
            <a:chExt cx="17417" cy="580"/>
          </a:xfrm>
        </p:grpSpPr>
        <p:sp>
          <p:nvSpPr>
            <p:cNvPr id="304" name="文本框 8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202X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05" name="文本框 19"/>
            <p:cNvSpPr txBox="true"/>
            <p:nvPr/>
          </p:nvSpPr>
          <p:spPr>
            <a:xfrm>
              <a:off x="14733" y="707"/>
              <a:ext cx="2204" cy="36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l"/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www.</a:t>
              </a:r>
              <a:r>
                <a:rPr lang="en-US" altLang="zh-CN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TANG</a:t>
              </a:r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.com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306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07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308" name="直接连接符 9"/>
            <p:cNvCxnSpPr/>
            <p:nvPr/>
          </p:nvCxnSpPr>
          <p:spPr>
            <a:xfrm>
              <a:off x="17021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10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文本框 7"/>
          <p:cNvSpPr txBox="true"/>
          <p:nvPr/>
        </p:nvSpPr>
        <p:spPr>
          <a:xfrm>
            <a:off x="1983740" y="5994400"/>
            <a:ext cx="1588135" cy="52197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本站图片来源：</a:t>
            </a:r>
            <a:r>
              <a:rPr lang="en-US" sz="1400">
                <a:latin typeface="思源黑体 CN Light" panose="020B0300000000000000" charset="-122"/>
                <a:ea typeface="思源黑体 CN Light" panose="020B0300000000000000" charset="-122"/>
              </a:rPr>
              <a:t>AI</a:t>
            </a:r>
            <a:r>
              <a:rPr lang="zh-CN" altLang="en-US" sz="1400">
                <a:latin typeface="思源黑体 CN Light" panose="020B0300000000000000" charset="-122"/>
                <a:ea typeface="思源黑体 CN Light" panose="020B0300000000000000" charset="-122"/>
              </a:rPr>
              <a:t>绘图</a:t>
            </a:r>
            <a:endParaRPr lang="zh-CN" altLang="en-US" sz="140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pic>
        <p:nvPicPr>
          <p:cNvPr id="312" name="图片 4" descr="9c21a5766bf66ed7c849313e5a6de7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435" y="1196975"/>
            <a:ext cx="9214485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椭圆 46" hidden="true"/>
          <p:cNvSpPr/>
          <p:nvPr/>
        </p:nvSpPr>
        <p:spPr>
          <a:xfrm>
            <a:off x="8194675" y="-1539240"/>
            <a:ext cx="5709920" cy="5709920"/>
          </a:xfrm>
          <a:prstGeom prst="ellipse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315" name="文本框 5"/>
          <p:cNvSpPr txBox="true"/>
          <p:nvPr/>
        </p:nvSpPr>
        <p:spPr>
          <a:xfrm>
            <a:off x="235585" y="1186180"/>
            <a:ext cx="3223895" cy="1759585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algn="l"/>
            <a:r>
              <a:rPr lang="en-US" altLang="zh-CN" sz="4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 3d</a:t>
            </a:r>
            <a:r>
              <a:rPr lang="zh-CN" altLang="en-US" sz="44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建模</a:t>
            </a:r>
            <a:endParaRPr lang="zh-CN" altLang="en-US" sz="4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endParaRPr lang="zh-CN" altLang="en-US" sz="44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/>
            <a:r>
              <a:rPr lang="en-US" altLang="zh-CN" sz="40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Trellis</a:t>
            </a:r>
            <a:r>
              <a:rPr lang="zh-CN" altLang="en-US" sz="40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本地模型部署</a:t>
            </a:r>
            <a:endParaRPr lang="zh-CN" altLang="en-US" sz="400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316" name="图片 3" descr="Sphere000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835" y="4780280"/>
            <a:ext cx="3399790" cy="3399790"/>
          </a:xfrm>
          <a:prstGeom prst="rect">
            <a:avLst/>
          </a:prstGeom>
        </p:spPr>
      </p:pic>
      <p:grpSp>
        <p:nvGrpSpPr>
          <p:cNvPr id="317" name="标题"/>
          <p:cNvGrpSpPr/>
          <p:nvPr/>
        </p:nvGrpSpPr>
        <p:grpSpPr>
          <a:xfrm>
            <a:off x="601345" y="373380"/>
            <a:ext cx="11059795" cy="368300"/>
            <a:chOff x="947" y="588"/>
            <a:chExt cx="17417" cy="580"/>
          </a:xfrm>
        </p:grpSpPr>
        <p:sp>
          <p:nvSpPr>
            <p:cNvPr id="318" name="文本框 8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202X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19" name="文本框 19"/>
            <p:cNvSpPr txBox="true"/>
            <p:nvPr/>
          </p:nvSpPr>
          <p:spPr>
            <a:xfrm>
              <a:off x="14733" y="707"/>
              <a:ext cx="2204" cy="36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l"/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www.</a:t>
              </a:r>
              <a:r>
                <a:rPr lang="en-US" altLang="zh-CN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TANG</a:t>
              </a:r>
              <a:r>
                <a:rPr lang="zh-CN" altLang="en-US" sz="900" cap="all">
                  <a:solidFill>
                    <a:srgbClr val="0A338F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Normal" panose="020B0400000000000000" charset="-122"/>
                </a:rPr>
                <a:t>.com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320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1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322" name="直接连接符 9"/>
            <p:cNvCxnSpPr/>
            <p:nvPr/>
          </p:nvCxnSpPr>
          <p:spPr>
            <a:xfrm>
              <a:off x="17021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10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5" name="图片 1" descr="2e275bc09d7681808bf7b4a6954a3e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955040"/>
            <a:ext cx="9230360" cy="5902960"/>
          </a:xfrm>
          <a:prstGeom prst="rect">
            <a:avLst/>
          </a:prstGeom>
        </p:spPr>
      </p:pic>
      <p:sp>
        <p:nvSpPr>
          <p:cNvPr id="326" name="文本框 4"/>
          <p:cNvSpPr txBox="true"/>
          <p:nvPr/>
        </p:nvSpPr>
        <p:spPr>
          <a:xfrm>
            <a:off x="601345" y="4131945"/>
            <a:ext cx="2610485" cy="1106170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r>
              <a:rPr lang="zh-CN" altLang="en-US" sz="1600">
                <a:latin typeface="思源黑体 CN Light" panose="020B0300000000000000" charset="-122"/>
                <a:ea typeface="思源黑体 CN Light" panose="020B0300000000000000" charset="-122"/>
              </a:rPr>
              <a:t>技术栈运用：</a:t>
            </a:r>
            <a:endParaRPr lang="zh-CN" altLang="en-US" sz="1600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endParaRPr lang="zh-CN" altLang="en-US" sz="1600"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/>
            <a:r>
              <a:rPr lang="en-US" altLang="zh-CN" sz="16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Anaconda</a:t>
            </a:r>
            <a:r>
              <a:rPr lang="zh-CN" altLang="en-US" sz="16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虚拟环境隔离</a:t>
            </a:r>
            <a:r>
              <a:rPr lang="en-US" altLang="zh-CN" sz="16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</a:t>
            </a:r>
            <a:endParaRPr lang="en-US" altLang="zh-CN" sz="1600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ctr"/>
            <a:r>
              <a:rPr lang="en-US" altLang="zh-CN" sz="16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+ </a:t>
            </a:r>
            <a:endParaRPr lang="en-US" altLang="zh-CN" sz="1600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ctr"/>
            <a:r>
              <a:rPr lang="en-US" altLang="zh-CN" sz="1600">
                <a:solidFill>
                  <a:srgbClr val="FF000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Python</a:t>
            </a:r>
            <a:endParaRPr lang="en-US" altLang="zh-CN" sz="1600">
              <a:solidFill>
                <a:srgbClr val="FF00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标题"/>
          <p:cNvGrpSpPr/>
          <p:nvPr/>
        </p:nvGrpSpPr>
        <p:grpSpPr>
          <a:xfrm>
            <a:off x="601345" y="172085"/>
            <a:ext cx="11060430" cy="434340"/>
            <a:chOff x="947" y="588"/>
            <a:chExt cx="17418" cy="684"/>
          </a:xfrm>
        </p:grpSpPr>
        <p:sp>
          <p:nvSpPr>
            <p:cNvPr id="329" name="文本框 19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2025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30" name="文本框 25"/>
            <p:cNvSpPr txBox="true"/>
            <p:nvPr/>
          </p:nvSpPr>
          <p:spPr>
            <a:xfrm>
              <a:off x="14733" y="707"/>
              <a:ext cx="2699" cy="565"/>
            </a:xfrm>
            <a:prstGeom prst="rect">
              <a:avLst/>
            </a:prstGeom>
            <a:noFill/>
          </p:spPr>
          <p:txBody>
            <a:bodyPr wrap="square" rtlCol="false">
              <a:noAutofit/>
            </a:bodyPr>
            <a:p>
              <a:pPr algn="l"/>
              <a:r>
                <a:rPr lang="en-US" altLang="zh-CN" sz="900" dirty="false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Poppins" panose="00000500000000000000" pitchFamily="2" charset="0"/>
                  <a:sym typeface="Arial" panose="020B0604020202020204" pitchFamily="34" charset="0"/>
                </a:rPr>
                <a:t>AIGC is the trend of this world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331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32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333" name="直接连接符 26"/>
            <p:cNvCxnSpPr/>
            <p:nvPr/>
          </p:nvCxnSpPr>
          <p:spPr>
            <a:xfrm>
              <a:off x="16289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28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6" name="图片 2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292895" y="-402852"/>
            <a:ext cx="12089051" cy="7886536"/>
          </a:xfrm>
          <a:prstGeom prst="rect">
            <a:avLst/>
          </a:prstGeom>
        </p:spPr>
      </p:pic>
      <p:sp>
        <p:nvSpPr>
          <p:cNvPr id="337" name="Rectangle: Rounded Corners 1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600173" y="629926"/>
            <a:ext cx="11060784" cy="5808581"/>
          </a:xfrm>
          <a:prstGeom prst="roundRect">
            <a:avLst>
              <a:gd name="adj" fmla="val 8603"/>
            </a:avLst>
          </a:prstGeom>
          <a:noFill/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>
            <a:defPPr>
              <a:defRPr lang="en-US"/>
            </a:defPPr>
            <a:lvl1pPr marL="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false"/>
          </a:p>
        </p:txBody>
      </p:sp>
      <p:sp>
        <p:nvSpPr>
          <p:cNvPr id="338" name="文本框 3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2949462" y="557008"/>
            <a:ext cx="6440383" cy="1028487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4000"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</a:lstStyle>
          <a:p>
            <a:pPr algn="ctr"/>
            <a:r>
              <a:rPr lang="en-US" altLang="zh-CN" sz="6000" dirty="false">
                <a:solidFill>
                  <a:schemeClr val="bg1">
                    <a:lumMod val="95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CONTENTS</a:t>
            </a:r>
            <a:endParaRPr lang="zh-CN" altLang="en-US" sz="6000" dirty="false">
              <a:solidFill>
                <a:schemeClr val="bg1">
                  <a:lumMod val="95000"/>
                </a:schemeClr>
              </a:solidFill>
              <a:effectLst>
                <a:outerShdw blurRad="88900" dist="127000" dir="270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39" name="矩形 7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850605" y="2241862"/>
            <a:ext cx="2512382" cy="317011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0" name="矩形 8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3519980" y="2241862"/>
            <a:ext cx="2512382" cy="317011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1" name="矩形 9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6189355" y="2241862"/>
            <a:ext cx="2512382" cy="317011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2" name="矩形 1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8858730" y="2241862"/>
            <a:ext cx="2512382" cy="317011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3" name="Rectangle 9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1060563" y="3674918"/>
            <a:ext cx="2192024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b="true" dirty="false">
                <a:cs typeface="+mn-ea"/>
                <a:sym typeface="+mn-lt"/>
              </a:rPr>
              <a:t>AI</a:t>
            </a:r>
            <a:r>
              <a:rPr lang="zh-CN" altLang="en-US" b="true" dirty="false">
                <a:cs typeface="+mn-ea"/>
                <a:sym typeface="+mn-lt"/>
              </a:rPr>
              <a:t>绘画</a:t>
            </a:r>
            <a:r>
              <a:rPr lang="zh-CN" altLang="en-US" b="true" dirty="false">
                <a:cs typeface="+mn-ea"/>
                <a:sym typeface="+mn-lt"/>
              </a:rPr>
              <a:t>作品集</a:t>
            </a:r>
            <a:endParaRPr lang="zh-CN" altLang="en-US" b="true" dirty="false">
              <a:cs typeface="+mn-ea"/>
              <a:sym typeface="+mn-lt"/>
            </a:endParaRPr>
          </a:p>
        </p:txBody>
      </p:sp>
      <p:sp>
        <p:nvSpPr>
          <p:cNvPr id="344" name="矩形 1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1110538" y="4074076"/>
            <a:ext cx="2119597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9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以“AI绘画”颠覆传统艺术生产模式，精选AI绘画案例，覆盖数字艺术展览、万物迁移、产品换背景等多种应用场景。揭示AI如何将创意碎片转化为风格化视觉资产，实现从“人类独奏”到“人机交响”的艺术范式跃迁。</a:t>
            </a:r>
            <a:endParaRPr lang="zh-CN" altLang="en-US" sz="900" dirty="false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5" name="Rectangle 9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3714316" y="3674918"/>
            <a:ext cx="2192024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true" dirty="false">
                <a:cs typeface="+mn-ea"/>
                <a:sym typeface="+mn-lt"/>
              </a:rPr>
              <a:t>AI</a:t>
            </a:r>
            <a:r>
              <a:rPr lang="zh-CN" altLang="en-US" b="true" dirty="false">
                <a:cs typeface="+mn-ea"/>
                <a:sym typeface="+mn-lt"/>
              </a:rPr>
              <a:t>海报</a:t>
            </a:r>
            <a:r>
              <a:rPr lang="zh-CN" altLang="en-US" b="true" dirty="false">
                <a:cs typeface="+mn-ea"/>
                <a:sym typeface="+mn-lt"/>
              </a:rPr>
              <a:t>设计</a:t>
            </a:r>
            <a:endParaRPr lang="zh-CN" altLang="en-US" b="true" dirty="false">
              <a:cs typeface="+mn-ea"/>
              <a:sym typeface="+mn-lt"/>
            </a:endParaRPr>
          </a:p>
        </p:txBody>
      </p:sp>
      <p:sp>
        <p:nvSpPr>
          <p:cNvPr id="346" name="矩形 1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3764291" y="4074076"/>
            <a:ext cx="2119597" cy="1130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0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解析AI工具在商业海报设计中的实战应用，结合品牌营销、活动宣传等场景，演示如何通过AI绘图+PS与模板实现高效产出与个性化视觉海报。</a:t>
            </a:r>
            <a:endParaRPr lang="zh-CN" altLang="en-US" sz="1000" dirty="false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7" name="Rectangle 9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6318690" y="3674918"/>
            <a:ext cx="2192024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true" dirty="false">
                <a:cs typeface="+mn-ea"/>
                <a:sym typeface="+mn-lt"/>
              </a:rPr>
              <a:t>AI</a:t>
            </a:r>
            <a:r>
              <a:rPr lang="zh-CN" altLang="en-US" b="true" dirty="false">
                <a:cs typeface="+mn-ea"/>
                <a:sym typeface="+mn-lt"/>
              </a:rPr>
              <a:t>创意</a:t>
            </a:r>
            <a:r>
              <a:rPr lang="zh-CN" altLang="en-US" b="true" dirty="false">
                <a:cs typeface="+mn-ea"/>
                <a:sym typeface="+mn-lt"/>
              </a:rPr>
              <a:t>设计</a:t>
            </a:r>
            <a:endParaRPr lang="zh-CN" altLang="en-US" b="true" dirty="false">
              <a:cs typeface="+mn-ea"/>
              <a:sym typeface="+mn-lt"/>
            </a:endParaRPr>
          </a:p>
        </p:txBody>
      </p:sp>
      <p:sp>
        <p:nvSpPr>
          <p:cNvPr id="348" name="矩形 1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6368415" y="4074160"/>
            <a:ext cx="2109470" cy="1473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探索AI作为“创意协作者”的无限可能，从表情包到周报生成，IP形象设计，展现AI在工业设计、数字艺术、广告创意等领域的颠覆性应用。呈现人机协同模式下设计思维的重构与超现实创意的技术实现路径</a:t>
            </a:r>
            <a:endParaRPr lang="zh-CN" altLang="en-US" sz="900" dirty="false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 </a:t>
            </a:r>
            <a:endParaRPr lang="zh-CN" altLang="en-US" sz="1000" dirty="false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9" name="Rectangle 9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9099396" y="3674918"/>
            <a:ext cx="2192024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true" dirty="false">
                <a:cs typeface="+mn-ea"/>
                <a:sym typeface="+mn-lt"/>
              </a:rPr>
              <a:t>AI</a:t>
            </a:r>
            <a:r>
              <a:rPr lang="zh-CN" altLang="en-US" b="true" dirty="false">
                <a:cs typeface="+mn-ea"/>
                <a:sym typeface="+mn-lt"/>
              </a:rPr>
              <a:t>相关</a:t>
            </a:r>
            <a:r>
              <a:rPr lang="zh-CN" altLang="en-US" b="true" dirty="false">
                <a:cs typeface="+mn-ea"/>
                <a:sym typeface="+mn-lt"/>
              </a:rPr>
              <a:t>技术栈</a:t>
            </a:r>
            <a:endParaRPr lang="zh-CN" altLang="en-US" b="true" dirty="false">
              <a:cs typeface="+mn-ea"/>
              <a:sym typeface="+mn-lt"/>
            </a:endParaRPr>
          </a:p>
        </p:txBody>
      </p:sp>
      <p:sp>
        <p:nvSpPr>
          <p:cNvPr id="350" name="矩形 18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9149372" y="4074076"/>
            <a:ext cx="2119597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探索</a:t>
            </a:r>
            <a:r>
              <a:rPr lang="en-US" altLang="zh-CN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前沿相关技术栈的应用，如</a:t>
            </a:r>
            <a:r>
              <a:rPr lang="en-US" altLang="zh-CN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建模，模型微调，</a:t>
            </a:r>
            <a:r>
              <a:rPr lang="en-US" altLang="zh-CN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Agent</a:t>
            </a:r>
            <a:r>
              <a:rPr lang="zh-CN" altLang="en-US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智能体搭建，</a:t>
            </a:r>
            <a:r>
              <a:rPr lang="en-US" altLang="zh-CN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网页设计等技术栈的</a:t>
            </a:r>
            <a:r>
              <a:rPr lang="zh-CN" altLang="en-US" sz="12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运用</a:t>
            </a:r>
            <a:endParaRPr lang="zh-CN" altLang="en-US" sz="1200" dirty="false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1" name="Oval 17"/>
          <p:cNvSpPr/>
          <p:nvPr/>
        </p:nvSpPr>
        <p:spPr>
          <a:xfrm>
            <a:off x="9045038" y="1632431"/>
            <a:ext cx="2086727" cy="2086724"/>
          </a:xfrm>
          <a:prstGeom prst="ellipse">
            <a:avLst/>
          </a:prstGeom>
          <a:blipFill rotWithShape="true">
            <a:blip r:embed="rId2"/>
            <a:stretch>
              <a:fillRect/>
            </a:stretch>
          </a:blipFill>
          <a:ln w="22225"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false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>
            <a:defPPr>
              <a:defRPr lang="en-US"/>
            </a:defPPr>
            <a:lvl1pPr marL="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2" name="Oval 17"/>
          <p:cNvSpPr/>
          <p:nvPr/>
        </p:nvSpPr>
        <p:spPr>
          <a:xfrm>
            <a:off x="6402393" y="1593899"/>
            <a:ext cx="2086727" cy="2086724"/>
          </a:xfrm>
          <a:prstGeom prst="ellipse">
            <a:avLst/>
          </a:prstGeom>
          <a:blipFill rotWithShape="true">
            <a:blip r:embed="rId3"/>
            <a:stretch>
              <a:fillRect/>
            </a:stretch>
          </a:blipFill>
          <a:ln w="22225"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false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>
            <a:defPPr>
              <a:defRPr lang="en-US"/>
            </a:defPPr>
            <a:lvl1pPr marL="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3" name="Oval 17"/>
          <p:cNvSpPr/>
          <p:nvPr/>
        </p:nvSpPr>
        <p:spPr>
          <a:xfrm>
            <a:off x="3759951" y="1588426"/>
            <a:ext cx="2086727" cy="2086724"/>
          </a:xfrm>
          <a:prstGeom prst="ellipse">
            <a:avLst/>
          </a:prstGeom>
          <a:blipFill rotWithShape="true">
            <a:blip r:embed="rId4"/>
            <a:stretch>
              <a:fillRect/>
            </a:stretch>
          </a:blipFill>
          <a:ln w="22225"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false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>
            <a:defPPr>
              <a:defRPr lang="en-US"/>
            </a:defPPr>
            <a:lvl1pPr marL="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4" name="Oval 17"/>
          <p:cNvSpPr/>
          <p:nvPr/>
        </p:nvSpPr>
        <p:spPr>
          <a:xfrm>
            <a:off x="1064059" y="1568951"/>
            <a:ext cx="2086727" cy="2086724"/>
          </a:xfrm>
          <a:prstGeom prst="ellipse">
            <a:avLst/>
          </a:prstGeom>
          <a:blipFill rotWithShape="true">
            <a:blip r:embed="rId5"/>
            <a:stretch>
              <a:fillRect/>
            </a:stretch>
          </a:blipFill>
          <a:ln w="22225"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false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>
            <a:defPPr>
              <a:defRPr lang="en-US"/>
            </a:defPPr>
            <a:lvl1pPr marL="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5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2"/>
          <p:cNvSpPr/>
          <p:nvPr/>
        </p:nvSpPr>
        <p:spPr>
          <a:xfrm>
            <a:off x="-20955" y="-22860"/>
            <a:ext cx="12212955" cy="6880860"/>
          </a:xfrm>
          <a:prstGeom prst="rect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358" name="矩形: 圆角 1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637240" y="372724"/>
            <a:ext cx="11236290" cy="6089301"/>
          </a:xfrm>
          <a:prstGeom prst="roundRect">
            <a:avLst>
              <a:gd name="adj" fmla="val 4590"/>
            </a:avLst>
          </a:prstGeom>
          <a:gradFill flip="none" rotWithShape="true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true"/>
            <a:tileRect/>
          </a:gradFill>
          <a:ln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49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true"/>
              <a:tileRect/>
            </a:gradFill>
          </a:ln>
          <a:effectLst>
            <a:outerShdw blurRad="381000" dist="38100" dir="2700000" algn="tl" rotWithShape="false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359" name="图片 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1" cstate="print">
            <a:extLst>
              <a:ext uri="{28A0092B-C50C-407E-A947-70E740481C1C}"/>
            </a:extLst>
          </a:blip>
          <a:srcRect t="18282" r="52703" b="15571"/>
          <a:stretch>
            <a:fillRect/>
          </a:stretch>
        </p:blipFill>
        <p:spPr>
          <a:xfrm>
            <a:off x="0" y="829559"/>
            <a:ext cx="3243606" cy="4536362"/>
          </a:xfrm>
          <a:custGeom>
            <a:avLst/>
            <a:gdLst>
              <a:gd name="connsiteX0" fmla="*/ 2102963 w 3243606"/>
              <a:gd name="connsiteY0" fmla="*/ 0 h 4536362"/>
              <a:gd name="connsiteX1" fmla="*/ 2216085 w 3243606"/>
              <a:gd name="connsiteY1" fmla="*/ 65988 h 4536362"/>
              <a:gd name="connsiteX2" fmla="*/ 3243606 w 3243606"/>
              <a:gd name="connsiteY2" fmla="*/ 1545996 h 4536362"/>
              <a:gd name="connsiteX3" fmla="*/ 2385767 w 3243606"/>
              <a:gd name="connsiteY3" fmla="*/ 3044858 h 4536362"/>
              <a:gd name="connsiteX4" fmla="*/ 2319779 w 3243606"/>
              <a:gd name="connsiteY4" fmla="*/ 3120272 h 4536362"/>
              <a:gd name="connsiteX5" fmla="*/ 0 w 3243606"/>
              <a:gd name="connsiteY5" fmla="*/ 4536362 h 4536362"/>
              <a:gd name="connsiteX6" fmla="*/ 0 w 3243606"/>
              <a:gd name="connsiteY6" fmla="*/ 1594460 h 453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3606" h="4536362">
                <a:moveTo>
                  <a:pt x="2102963" y="0"/>
                </a:moveTo>
                <a:lnTo>
                  <a:pt x="2216085" y="65988"/>
                </a:lnTo>
                <a:lnTo>
                  <a:pt x="3243606" y="1545996"/>
                </a:lnTo>
                <a:lnTo>
                  <a:pt x="2385767" y="3044858"/>
                </a:lnTo>
                <a:lnTo>
                  <a:pt x="2319779" y="3120272"/>
                </a:lnTo>
                <a:lnTo>
                  <a:pt x="0" y="4536362"/>
                </a:lnTo>
                <a:lnTo>
                  <a:pt x="0" y="1594460"/>
                </a:lnTo>
                <a:close/>
              </a:path>
            </a:pathLst>
          </a:custGeom>
          <a:effectLst>
            <a:outerShdw blurRad="279400" dist="381000" dir="2700000" algn="tl" rotWithShape="false">
              <a:prstClr val="black">
                <a:alpha val="10000"/>
              </a:prstClr>
            </a:outerShdw>
          </a:effectLst>
        </p:spPr>
      </p:pic>
      <p:pic>
        <p:nvPicPr>
          <p:cNvPr id="360" name="图片 9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1" cstate="print">
            <a:extLst>
              <a:ext uri="{28A0092B-C50C-407E-A947-70E740481C1C}"/>
            </a:extLst>
          </a:blip>
          <a:srcRect l="29152" t="49347" r="3219"/>
          <a:stretch>
            <a:fillRect/>
          </a:stretch>
        </p:blipFill>
        <p:spPr>
          <a:xfrm>
            <a:off x="8427956" y="3384223"/>
            <a:ext cx="4637988" cy="3473777"/>
          </a:xfrm>
          <a:custGeom>
            <a:avLst/>
            <a:gdLst>
              <a:gd name="connsiteX0" fmla="*/ 2309567 w 4637988"/>
              <a:gd name="connsiteY0" fmla="*/ 0 h 3473777"/>
              <a:gd name="connsiteX1" fmla="*/ 2422689 w 4637988"/>
              <a:gd name="connsiteY1" fmla="*/ 9426 h 3473777"/>
              <a:gd name="connsiteX2" fmla="*/ 4637988 w 4637988"/>
              <a:gd name="connsiteY2" fmla="*/ 1282045 h 3473777"/>
              <a:gd name="connsiteX3" fmla="*/ 4223208 w 4637988"/>
              <a:gd name="connsiteY3" fmla="*/ 3139125 h 3473777"/>
              <a:gd name="connsiteX4" fmla="*/ 4113581 w 4637988"/>
              <a:gd name="connsiteY4" fmla="*/ 3473777 h 3473777"/>
              <a:gd name="connsiteX5" fmla="*/ 1730674 w 4637988"/>
              <a:gd name="connsiteY5" fmla="*/ 3473777 h 3473777"/>
              <a:gd name="connsiteX6" fmla="*/ 0 w 4637988"/>
              <a:gd name="connsiteY6" fmla="*/ 1677971 h 3473777"/>
              <a:gd name="connsiteX7" fmla="*/ 895546 w 4637988"/>
              <a:gd name="connsiteY7" fmla="*/ 339365 h 3473777"/>
              <a:gd name="connsiteX8" fmla="*/ 999241 w 4637988"/>
              <a:gd name="connsiteY8" fmla="*/ 301657 h 347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7988" h="3473777">
                <a:moveTo>
                  <a:pt x="2309567" y="0"/>
                </a:moveTo>
                <a:lnTo>
                  <a:pt x="2422689" y="9426"/>
                </a:lnTo>
                <a:lnTo>
                  <a:pt x="4637988" y="1282045"/>
                </a:lnTo>
                <a:lnTo>
                  <a:pt x="4223208" y="3139125"/>
                </a:lnTo>
                <a:lnTo>
                  <a:pt x="4113581" y="3473777"/>
                </a:lnTo>
                <a:lnTo>
                  <a:pt x="1730674" y="3473777"/>
                </a:lnTo>
                <a:lnTo>
                  <a:pt x="0" y="1677971"/>
                </a:lnTo>
                <a:lnTo>
                  <a:pt x="895546" y="339365"/>
                </a:lnTo>
                <a:lnTo>
                  <a:pt x="999241" y="301657"/>
                </a:lnTo>
                <a:close/>
              </a:path>
            </a:pathLst>
          </a:custGeom>
          <a:effectLst>
            <a:outerShdw blurRad="279400" dist="381000" dir="2700000" algn="tl" rotWithShape="false">
              <a:prstClr val="black">
                <a:alpha val="10000"/>
              </a:prstClr>
            </a:outerShdw>
          </a:effectLst>
        </p:spPr>
      </p:pic>
      <p:pic>
        <p:nvPicPr>
          <p:cNvPr id="361" name="图片 13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1" cstate="print">
            <a:extLst>
              <a:ext uri="{28A0092B-C50C-407E-A947-70E740481C1C}"/>
            </a:extLst>
          </a:blip>
          <a:srcRect l="51283" t="3162" b="47629"/>
          <a:stretch>
            <a:fillRect/>
          </a:stretch>
        </p:blipFill>
        <p:spPr>
          <a:xfrm>
            <a:off x="8850984" y="54204"/>
            <a:ext cx="3341016" cy="3374796"/>
          </a:xfrm>
          <a:custGeom>
            <a:avLst/>
            <a:gdLst>
              <a:gd name="connsiteX0" fmla="*/ 801278 w 3341016"/>
              <a:gd name="connsiteY0" fmla="*/ 0 h 3374796"/>
              <a:gd name="connsiteX1" fmla="*/ 3035430 w 3341016"/>
              <a:gd name="connsiteY1" fmla="*/ 301658 h 3374796"/>
              <a:gd name="connsiteX2" fmla="*/ 3157979 w 3341016"/>
              <a:gd name="connsiteY2" fmla="*/ 301658 h 3374796"/>
              <a:gd name="connsiteX3" fmla="*/ 3341016 w 3341016"/>
              <a:gd name="connsiteY3" fmla="*/ 509374 h 3374796"/>
              <a:gd name="connsiteX4" fmla="*/ 3341016 w 3341016"/>
              <a:gd name="connsiteY4" fmla="*/ 3276213 h 3374796"/>
              <a:gd name="connsiteX5" fmla="*/ 2724346 w 3341016"/>
              <a:gd name="connsiteY5" fmla="*/ 3365370 h 3374796"/>
              <a:gd name="connsiteX6" fmla="*/ 2450969 w 3341016"/>
              <a:gd name="connsiteY6" fmla="*/ 3374796 h 3374796"/>
              <a:gd name="connsiteX7" fmla="*/ 301657 w 3341016"/>
              <a:gd name="connsiteY7" fmla="*/ 2714920 h 3374796"/>
              <a:gd name="connsiteX8" fmla="*/ 84841 w 3341016"/>
              <a:gd name="connsiteY8" fmla="*/ 443060 h 3374796"/>
              <a:gd name="connsiteX9" fmla="*/ 0 w 3341016"/>
              <a:gd name="connsiteY9" fmla="*/ 169683 h 337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1016" h="3374796">
                <a:moveTo>
                  <a:pt x="801278" y="0"/>
                </a:moveTo>
                <a:lnTo>
                  <a:pt x="3035430" y="301658"/>
                </a:lnTo>
                <a:lnTo>
                  <a:pt x="3157979" y="301658"/>
                </a:lnTo>
                <a:lnTo>
                  <a:pt x="3341016" y="509374"/>
                </a:lnTo>
                <a:lnTo>
                  <a:pt x="3341016" y="3276213"/>
                </a:lnTo>
                <a:lnTo>
                  <a:pt x="2724346" y="3365370"/>
                </a:lnTo>
                <a:lnTo>
                  <a:pt x="2450969" y="3374796"/>
                </a:lnTo>
                <a:lnTo>
                  <a:pt x="301657" y="2714920"/>
                </a:lnTo>
                <a:lnTo>
                  <a:pt x="84841" y="443060"/>
                </a:lnTo>
                <a:lnTo>
                  <a:pt x="0" y="169683"/>
                </a:lnTo>
                <a:close/>
              </a:path>
            </a:pathLst>
          </a:custGeom>
          <a:effectLst>
            <a:outerShdw blurRad="279400" dist="381000" dir="2700000" algn="tl" rotWithShape="false">
              <a:prstClr val="black">
                <a:alpha val="10000"/>
              </a:prstClr>
            </a:outerShdw>
          </a:effectLst>
        </p:spPr>
      </p:pic>
      <p:pic>
        <p:nvPicPr>
          <p:cNvPr id="362" name="图片 1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363" name="组合 35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3707488" y="182310"/>
            <a:ext cx="5026478" cy="4924647"/>
            <a:chOff x="3716786" y="401934"/>
            <a:chExt cx="5026478" cy="4924647"/>
          </a:xfrm>
        </p:grpSpPr>
        <p:pic>
          <p:nvPicPr>
            <p:cNvPr id="364" name="图片 36"/>
            <p:cNvPicPr>
              <a:picLocks noChangeAspect="true"/>
            </p:cNvPicPr>
            <p:nvPr/>
          </p:nvPicPr>
          <p:blipFill>
            <a:blip r:embed="rId3" cstate="print">
              <a:extLst>
                <a:ext uri="{28A0092B-C50C-407E-A947-70E740481C1C}"/>
              </a:extLst>
            </a:blip>
            <a:stretch>
              <a:fillRect/>
            </a:stretch>
          </p:blipFill>
          <p:spPr>
            <a:xfrm>
              <a:off x="3767702" y="401934"/>
              <a:ext cx="4924647" cy="4924647"/>
            </a:xfrm>
            <a:prstGeom prst="rect">
              <a:avLst/>
            </a:prstGeom>
          </p:spPr>
        </p:pic>
        <p:pic>
          <p:nvPicPr>
            <p:cNvPr id="365" name="图片 37"/>
            <p:cNvPicPr>
              <a:picLocks noChangeAspect="true"/>
            </p:cNvPicPr>
            <p:nvPr/>
          </p:nvPicPr>
          <p:blipFill rotWithShape="true">
            <a:blip r:embed="rId4" cstate="print">
              <a:extLst>
                <a:ext uri="{28A0092B-C50C-407E-A947-70E740481C1C}"/>
              </a:extLst>
            </a:blip>
            <a:srcRect b="60608"/>
            <a:stretch>
              <a:fillRect/>
            </a:stretch>
          </p:blipFill>
          <p:spPr>
            <a:xfrm>
              <a:off x="3716786" y="401934"/>
              <a:ext cx="5026478" cy="1980034"/>
            </a:xfrm>
            <a:custGeom>
              <a:avLst/>
              <a:gdLst>
                <a:gd name="connsiteX0" fmla="*/ 0 w 5026478"/>
                <a:gd name="connsiteY0" fmla="*/ 0 h 1980034"/>
                <a:gd name="connsiteX1" fmla="*/ 5026478 w 5026478"/>
                <a:gd name="connsiteY1" fmla="*/ 0 h 1980034"/>
                <a:gd name="connsiteX2" fmla="*/ 5026478 w 5026478"/>
                <a:gd name="connsiteY2" fmla="*/ 1980034 h 1980034"/>
                <a:gd name="connsiteX3" fmla="*/ 2423306 w 5026478"/>
                <a:gd name="connsiteY3" fmla="*/ 1980034 h 1980034"/>
                <a:gd name="connsiteX4" fmla="*/ 2421890 w 5026478"/>
                <a:gd name="connsiteY4" fmla="*/ 1973102 h 1980034"/>
                <a:gd name="connsiteX5" fmla="*/ 2325253 w 5026478"/>
                <a:gd name="connsiteY5" fmla="*/ 1909824 h 1980034"/>
                <a:gd name="connsiteX6" fmla="*/ 2228617 w 5026478"/>
                <a:gd name="connsiteY6" fmla="*/ 1973102 h 1980034"/>
                <a:gd name="connsiteX7" fmla="*/ 2227200 w 5026478"/>
                <a:gd name="connsiteY7" fmla="*/ 1980034 h 1980034"/>
                <a:gd name="connsiteX8" fmla="*/ 0 w 5026478"/>
                <a:gd name="connsiteY8" fmla="*/ 1980034 h 19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478" h="1980034">
                  <a:moveTo>
                    <a:pt x="0" y="0"/>
                  </a:moveTo>
                  <a:lnTo>
                    <a:pt x="5026478" y="0"/>
                  </a:lnTo>
                  <a:lnTo>
                    <a:pt x="5026478" y="1980034"/>
                  </a:lnTo>
                  <a:lnTo>
                    <a:pt x="2423306" y="1980034"/>
                  </a:lnTo>
                  <a:lnTo>
                    <a:pt x="2421890" y="1973102"/>
                  </a:lnTo>
                  <a:cubicBezTo>
                    <a:pt x="2405968" y="1935916"/>
                    <a:pt x="2368696" y="1909824"/>
                    <a:pt x="2325253" y="1909824"/>
                  </a:cubicBezTo>
                  <a:cubicBezTo>
                    <a:pt x="2281811" y="1909824"/>
                    <a:pt x="2244538" y="1935916"/>
                    <a:pt x="2228617" y="1973102"/>
                  </a:cubicBezTo>
                  <a:lnTo>
                    <a:pt x="2227200" y="1980034"/>
                  </a:lnTo>
                  <a:lnTo>
                    <a:pt x="0" y="1980034"/>
                  </a:lnTo>
                  <a:close/>
                </a:path>
              </a:pathLst>
            </a:custGeom>
          </p:spPr>
        </p:pic>
      </p:grpSp>
      <p:sp>
        <p:nvSpPr>
          <p:cNvPr id="366" name="文本框 17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2875808" y="2161929"/>
            <a:ext cx="6440383" cy="1614801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4000"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</a:lstStyle>
          <a:p>
            <a:pPr algn="ctr"/>
            <a:r>
              <a:rPr lang="en-US" altLang="zh-CN" sz="9600" dirty="false">
                <a:solidFill>
                  <a:schemeClr val="accent2">
                    <a:lumMod val="50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PART ONE</a:t>
            </a:r>
            <a:endParaRPr lang="zh-CN" altLang="en-US" sz="9600" dirty="false">
              <a:solidFill>
                <a:schemeClr val="accent2">
                  <a:lumMod val="50000"/>
                </a:schemeClr>
              </a:solidFill>
              <a:effectLst>
                <a:outerShdw blurRad="88900" dist="127000" dir="270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67" name="矩形 18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3145206" y="3891867"/>
            <a:ext cx="5859356" cy="85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聚焦人工智能与艺术的跨界碰撞，展示</a:t>
            </a:r>
            <a:r>
              <a:rPr lang="en-US" altLang="zh-CN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100" dirty="false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生成的多元风格绘画作品。通过写实、抽象、赛博朋克等主题案例，解析算法如何重构创作流程，探讨技术赋能下的艺术表达边界拓展与美学价值革新</a:t>
            </a:r>
            <a:endParaRPr lang="zh-CN" altLang="en-US" sz="1100" dirty="false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+mn-ea"/>
              <a:sym typeface="+mn-lt"/>
            </a:endParaRPr>
          </a:p>
        </p:txBody>
      </p:sp>
      <p:sp>
        <p:nvSpPr>
          <p:cNvPr id="368" name="TextBox 1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3237569" y="3475560"/>
            <a:ext cx="5708467" cy="28702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9600">
                <a:solidFill>
                  <a:schemeClr val="bg1"/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绘画技术运用与个人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作品集</a:t>
            </a:r>
            <a:endParaRPr lang="zh-CN" altLang="en-US" sz="1400" dirty="fals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9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  <p:sp>
        <p:nvSpPr>
          <p:cNvPr id="370" name="缺角矩形 39"/>
          <p:cNvSpPr/>
          <p:nvPr/>
        </p:nvSpPr>
        <p:spPr>
          <a:xfrm>
            <a:off x="1693545" y="658495"/>
            <a:ext cx="1095375" cy="504825"/>
          </a:xfrm>
          <a:prstGeom prst="plaqu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grpSp>
        <p:nvGrpSpPr>
          <p:cNvPr id="371" name="组合 23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919170" y="774344"/>
            <a:ext cx="10386629" cy="267316"/>
            <a:chOff x="6027473" y="253709"/>
            <a:chExt cx="10386629" cy="267316"/>
          </a:xfrm>
        </p:grpSpPr>
        <p:sp>
          <p:nvSpPr>
            <p:cNvPr id="372" name="TextBox 22"/>
            <p:cNvSpPr txBox="true"/>
            <p:nvPr/>
          </p:nvSpPr>
          <p:spPr>
            <a:xfrm>
              <a:off x="6027473" y="260675"/>
              <a:ext cx="578028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首页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73" name="TextBox 29"/>
            <p:cNvSpPr txBox="true"/>
            <p:nvPr/>
          </p:nvSpPr>
          <p:spPr>
            <a:xfrm>
              <a:off x="6670009" y="260675"/>
              <a:ext cx="1357892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b="true" i="false" u="none" strike="noStrike" kern="1200" cap="none" spc="0" normalizeH="false" baseline="0" noProof="false" dirty="false">
                  <a:solidFill>
                    <a:schemeClr val="accent4"/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b="true" i="false" u="none" strike="noStrike" kern="1200" cap="none" spc="0" normalizeH="false" baseline="0" noProof="false" dirty="false">
                  <a:solidFill>
                    <a:schemeClr val="accent4"/>
                  </a:solidFill>
                  <a:effectLst/>
                  <a:uLnTx/>
                  <a:uFillTx/>
                  <a:latin typeface="+mn-ea"/>
                </a:rPr>
                <a:t>绘画作品集</a:t>
              </a:r>
              <a:endParaRPr kumimoji="false" lang="zh-CN" altLang="en-US" sz="1100" b="true" i="false" u="none" strike="noStrike" kern="1200" cap="none" spc="0" normalizeH="false" baseline="0" noProof="false" dirty="false">
                <a:solidFill>
                  <a:schemeClr val="accent4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74" name="TextBox 35"/>
            <p:cNvSpPr txBox="true"/>
            <p:nvPr/>
          </p:nvSpPr>
          <p:spPr>
            <a:xfrm>
              <a:off x="8093049" y="260675"/>
              <a:ext cx="1141352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海报设计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/>
                </a:solidFill>
                <a:effectLst>
                  <a:outerShdw blurRad="38100" dist="19050" dir="2700000" algn="tl" rotWithShape="false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ea"/>
              </a:endParaRPr>
            </a:p>
          </p:txBody>
        </p:sp>
        <p:sp>
          <p:nvSpPr>
            <p:cNvPr id="375" name="TextBox 37"/>
            <p:cNvSpPr txBox="true"/>
            <p:nvPr/>
          </p:nvSpPr>
          <p:spPr>
            <a:xfrm>
              <a:off x="13808907" y="253709"/>
              <a:ext cx="958434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创意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设计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76" name="TextBox 39"/>
            <p:cNvSpPr txBox="true"/>
            <p:nvPr/>
          </p:nvSpPr>
          <p:spPr>
            <a:xfrm>
              <a:off x="14810148" y="253709"/>
              <a:ext cx="1603954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相关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技术栈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77" name="直角双向箭头 30"/>
          <p:cNvSpPr/>
          <p:nvPr/>
        </p:nvSpPr>
        <p:spPr>
          <a:xfrm>
            <a:off x="1922780" y="1220470"/>
            <a:ext cx="405765" cy="161925"/>
          </a:xfrm>
          <a:prstGeom prst="left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矩形 17"/>
          <p:cNvSpPr/>
          <p:nvPr/>
        </p:nvSpPr>
        <p:spPr>
          <a:xfrm>
            <a:off x="-20955" y="-22860"/>
            <a:ext cx="12212955" cy="6880860"/>
          </a:xfrm>
          <a:prstGeom prst="rect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380" name="Rectangle: Rounded Corners 1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600173" y="443306"/>
            <a:ext cx="11060784" cy="5995201"/>
          </a:xfrm>
          <a:prstGeom prst="roundRect">
            <a:avLst>
              <a:gd name="adj" fmla="val 8603"/>
            </a:avLst>
          </a:prstGeom>
          <a:solidFill>
            <a:schemeClr val="bg1"/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>
            <a:defPPr>
              <a:defRPr lang="en-US"/>
            </a:defPPr>
            <a:lvl1pPr marL="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false"/>
          </a:p>
        </p:txBody>
      </p:sp>
      <p:sp>
        <p:nvSpPr>
          <p:cNvPr id="381" name="文本框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2875808" y="443306"/>
            <a:ext cx="6440383" cy="862965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4000"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</a:lstStyle>
          <a:p>
            <a:pPr algn="ctr"/>
            <a:r>
              <a:rPr lang="zh-CN" altLang="en-US" sz="4800" dirty="false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产品换</a:t>
            </a:r>
            <a:r>
              <a:rPr lang="zh-CN" altLang="en-US" sz="4800" dirty="false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背景</a:t>
            </a:r>
            <a:endParaRPr lang="zh-CN" altLang="en-US" sz="4800" dirty="false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88900" dist="127000" dir="270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82" name="文本框 4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 rot="5400000">
            <a:off x="-1004052" y="3311065"/>
            <a:ext cx="2578661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900" dirty="false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Poppins" panose="00000500000000000000" pitchFamily="2" charset="0"/>
                <a:sym typeface="Arial" panose="020B0604020202020204" pitchFamily="34" charset="0"/>
              </a:rPr>
              <a:t>AIGC is the trend of this world</a:t>
            </a:r>
            <a:endParaRPr lang="zh-CN" altLang="en-US" sz="900" dirty="fals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3" name="Google Shape;439;p30"/>
          <p:cNvSpPr/>
          <p:nvPr/>
        </p:nvSpPr>
        <p:spPr>
          <a:xfrm>
            <a:off x="1063761" y="1280800"/>
            <a:ext cx="2927161" cy="2476829"/>
          </a:xfrm>
          <a:prstGeom prst="roundRect">
            <a:avLst>
              <a:gd name="adj" fmla="val 13636"/>
            </a:avLst>
          </a:prstGeom>
          <a:blipFill rotWithShape="true">
            <a:blip r:embed="rId1"/>
            <a:stretch>
              <a:fillRect/>
            </a:stretch>
          </a:blipFill>
          <a:ln>
            <a:noFill/>
          </a:ln>
        </p:spPr>
        <p:txBody>
          <a:bodyPr spcFirstLastPara="true" wrap="square" lIns="0" tIns="0" rIns="0" bIns="0" anchor="ctr" anchorCtr="false">
            <a:noAutofit/>
          </a:bodyPr>
          <a:lstStyle/>
          <a:p>
            <a:pPr algn="ctr" defTabSz="457200">
              <a:buClr>
                <a:srgbClr val="FFFFFF"/>
              </a:buClr>
              <a:buSzPts val="3200"/>
              <a:defRPr/>
            </a:pPr>
            <a:endParaRPr sz="1600" b="true" kern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84" name="Google Shape;441;p30"/>
          <p:cNvSpPr/>
          <p:nvPr/>
        </p:nvSpPr>
        <p:spPr>
          <a:xfrm>
            <a:off x="4550421" y="3757826"/>
            <a:ext cx="2927160" cy="2476829"/>
          </a:xfrm>
          <a:prstGeom prst="roundRect">
            <a:avLst>
              <a:gd name="adj" fmla="val 13636"/>
            </a:avLst>
          </a:prstGeom>
          <a:blipFill rotWithShape="true">
            <a:blip r:embed="rId2"/>
            <a:stretch>
              <a:fillRect/>
            </a:stretch>
          </a:blipFill>
          <a:ln>
            <a:noFill/>
          </a:ln>
        </p:spPr>
        <p:txBody>
          <a:bodyPr spcFirstLastPara="true" wrap="square" lIns="0" tIns="0" rIns="0" bIns="0" anchor="ctr" anchorCtr="false">
            <a:noAutofit/>
          </a:bodyPr>
          <a:lstStyle/>
          <a:p>
            <a:pPr algn="ctr" defTabSz="457200">
              <a:buClr>
                <a:srgbClr val="FFFFFF"/>
              </a:buClr>
              <a:buSzPts val="3200"/>
              <a:defRPr/>
            </a:pPr>
            <a:endParaRPr sz="1600" b="true" kern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85" name="Google Shape;443;p30"/>
          <p:cNvSpPr/>
          <p:nvPr/>
        </p:nvSpPr>
        <p:spPr>
          <a:xfrm>
            <a:off x="7990180" y="1276355"/>
            <a:ext cx="2927161" cy="2476829"/>
          </a:xfrm>
          <a:prstGeom prst="roundRect">
            <a:avLst>
              <a:gd name="adj" fmla="val 13636"/>
            </a:avLst>
          </a:prstGeom>
          <a:blipFill rotWithShape="true">
            <a:blip r:embed="rId3"/>
            <a:stretch>
              <a:fillRect/>
            </a:stretch>
          </a:blipFill>
          <a:ln>
            <a:noFill/>
          </a:ln>
        </p:spPr>
        <p:txBody>
          <a:bodyPr spcFirstLastPara="true" wrap="square" lIns="0" tIns="0" rIns="0" bIns="0" anchor="ctr" anchorCtr="false">
            <a:noAutofit/>
          </a:bodyPr>
          <a:lstStyle/>
          <a:p>
            <a:pPr algn="ctr" defTabSz="457200">
              <a:buClr>
                <a:srgbClr val="FFFFFF"/>
              </a:buClr>
              <a:buSzPts val="3200"/>
              <a:defRPr/>
            </a:pPr>
            <a:endParaRPr sz="1600" b="true" kern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86" name="Google Shape;449;p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939800" y="4476750"/>
            <a:ext cx="2814320" cy="1371600"/>
          </a:xfrm>
          <a:prstGeom prst="rect">
            <a:avLst/>
          </a:prstGeom>
          <a:noFill/>
          <a:ln>
            <a:noFill/>
          </a:ln>
        </p:spPr>
        <p:txBody>
          <a:bodyPr spcFirstLastPara="true" wrap="square" lIns="25400" tIns="25400" rIns="25400" bIns="25400" anchor="ctr" anchorCtr="fals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en-US" altLang="zh-CN" sz="14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Prompt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：一个赛博透明耳罩式耳机、可见的内部机构、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RGB 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照明、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3D 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产品渲染，商业摄影灯效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...</a:t>
            </a:r>
            <a:endParaRPr lang="en-US" altLang="zh-CN" sz="14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7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625475" y="4198620"/>
            <a:ext cx="355536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Part one 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【产品图的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生成】</a:t>
            </a:r>
            <a:endParaRPr lang="zh-CN" altLang="en-US" sz="2000" b="true" dirty="false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88" name="Google Shape;449;p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4493981" y="2265692"/>
            <a:ext cx="2814578" cy="1019810"/>
          </a:xfrm>
          <a:prstGeom prst="rect">
            <a:avLst/>
          </a:prstGeom>
          <a:noFill/>
          <a:ln>
            <a:noFill/>
          </a:ln>
        </p:spPr>
        <p:txBody>
          <a:bodyPr spcFirstLastPara="true" wrap="square" lIns="25400" tIns="25400" rIns="25400" bIns="25400" anchor="ctr" anchorCtr="fals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Prompt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：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现代办公桌布置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|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会议白板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|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科技产品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|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文件整理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|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专业照明</a:t>
            </a:r>
            <a:endParaRPr lang="zh-CN" altLang="en-US" sz="14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9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4654550" y="1675130"/>
            <a:ext cx="249237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Part two 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【场景</a:t>
            </a:r>
            <a:r>
              <a:rPr lang="en-US" altLang="zh-CN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1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】</a:t>
            </a:r>
            <a:endParaRPr lang="zh-CN" altLang="en-US" sz="2000" b="true" dirty="false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90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8075031" y="4198410"/>
            <a:ext cx="148401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endParaRPr lang="en-US" altLang="zh-CN" sz="2000" b="true" dirty="false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91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  <p:sp>
        <p:nvSpPr>
          <p:cNvPr id="392" name="Google Shape;449;p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4654636" y="3125482"/>
            <a:ext cx="2814578" cy="373380"/>
          </a:xfrm>
          <a:prstGeom prst="rect">
            <a:avLst/>
          </a:prstGeom>
          <a:noFill/>
          <a:ln>
            <a:noFill/>
          </a:ln>
        </p:spPr>
        <p:txBody>
          <a:bodyPr spcFirstLastPara="true" wrap="square" lIns="25400" tIns="25400" rIns="25400" bIns="25400" anchor="ctr" anchorCtr="false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zh-CN" altLang="en-US" sz="14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93" name="Google Shape;449;p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8037281" y="4714569"/>
            <a:ext cx="2814578" cy="696595"/>
          </a:xfrm>
          <a:prstGeom prst="rect">
            <a:avLst/>
          </a:prstGeom>
          <a:noFill/>
          <a:ln>
            <a:noFill/>
          </a:ln>
        </p:spPr>
        <p:txBody>
          <a:bodyPr spcFirstLastPara="true" wrap="square" lIns="25400" tIns="25400" rIns="25400" bIns="25400" anchor="ctr" anchorCtr="false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Prompt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：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咖啡馆吧台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| 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居家沙发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| 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绿植装饰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| 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暖调灯光</a:t>
            </a: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| 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休闲读物</a:t>
            </a:r>
            <a:endParaRPr lang="zh-CN" altLang="en-US" sz="14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94" name="Google Shape;449;p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7990291" y="5498477"/>
            <a:ext cx="2814578" cy="373380"/>
          </a:xfrm>
          <a:prstGeom prst="rect">
            <a:avLst/>
          </a:prstGeom>
          <a:noFill/>
          <a:ln>
            <a:noFill/>
          </a:ln>
        </p:spPr>
        <p:txBody>
          <a:bodyPr spcFirstLastPara="true" wrap="square" lIns="25400" tIns="25400" rIns="25400" bIns="25400" anchor="ctr" anchorCtr="false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zh-CN" altLang="en-US" sz="1400" dirty="false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95" name="Rectangle 2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8075295" y="4034790"/>
            <a:ext cx="2492375" cy="398780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en-US" altLang="zh-CN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  <a:sym typeface="+mn-ea"/>
              </a:rPr>
              <a:t>Part three</a:t>
            </a:r>
            <a:r>
              <a:rPr lang="en-US" altLang="zh-CN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【场景</a:t>
            </a:r>
            <a:r>
              <a:rPr lang="en-US" altLang="zh-CN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2</a:t>
            </a:r>
            <a:r>
              <a:rPr lang="zh-CN" altLang="en-US" sz="2000" b="true" dirty="false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egoe UI" panose="020B0502040204020203" pitchFamily="34" charset="0"/>
              </a:rPr>
              <a:t>】</a:t>
            </a:r>
            <a:endParaRPr lang="zh-CN" altLang="en-US" sz="2000" b="true" dirty="false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grpSp>
        <p:nvGrpSpPr>
          <p:cNvPr id="396" name="标题"/>
          <p:cNvGrpSpPr/>
          <p:nvPr/>
        </p:nvGrpSpPr>
        <p:grpSpPr>
          <a:xfrm>
            <a:off x="625475" y="20955"/>
            <a:ext cx="11060430" cy="434340"/>
            <a:chOff x="947" y="588"/>
            <a:chExt cx="17418" cy="684"/>
          </a:xfrm>
        </p:grpSpPr>
        <p:sp>
          <p:nvSpPr>
            <p:cNvPr id="397" name="文本框 13"/>
            <p:cNvSpPr txBox="true"/>
            <p:nvPr/>
          </p:nvSpPr>
          <p:spPr>
            <a:xfrm>
              <a:off x="947" y="588"/>
              <a:ext cx="1783" cy="580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/>
              <a:r>
                <a:rPr lang="en-US" altLang="zh-CN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2025</a:t>
              </a:r>
              <a:endParaRPr lang="en-US" altLang="zh-CN">
                <a:solidFill>
                  <a:srgbClr val="40404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98" name="文本框 19"/>
            <p:cNvSpPr txBox="true"/>
            <p:nvPr/>
          </p:nvSpPr>
          <p:spPr>
            <a:xfrm>
              <a:off x="14733" y="707"/>
              <a:ext cx="2699" cy="565"/>
            </a:xfrm>
            <a:prstGeom prst="rect">
              <a:avLst/>
            </a:prstGeom>
            <a:noFill/>
          </p:spPr>
          <p:txBody>
            <a:bodyPr wrap="square" rtlCol="false">
              <a:noAutofit/>
            </a:bodyPr>
            <a:p>
              <a:pPr algn="l"/>
              <a:r>
                <a:rPr lang="en-US" altLang="zh-CN" sz="900" dirty="false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Poppins" panose="00000500000000000000" pitchFamily="2" charset="0"/>
                  <a:sym typeface="Arial" panose="020B0604020202020204" pitchFamily="34" charset="0"/>
                </a:rPr>
                <a:t>AIGC is the trend of this world</a:t>
              </a:r>
              <a:endParaRPr lang="zh-CN" altLang="en-US" sz="900" cap="all">
                <a:solidFill>
                  <a:srgbClr val="0A338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399" name="直接连接符 38"/>
            <p:cNvCxnSpPr/>
            <p:nvPr/>
          </p:nvCxnSpPr>
          <p:spPr>
            <a:xfrm flipH="true">
              <a:off x="10810" y="888"/>
              <a:ext cx="3244" cy="0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00" name="文本框 44"/>
            <p:cNvSpPr txBox="true"/>
            <p:nvPr/>
          </p:nvSpPr>
          <p:spPr>
            <a:xfrm>
              <a:off x="2213" y="686"/>
              <a:ext cx="7733" cy="434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p>
              <a:pPr algn="dist"/>
              <a:r>
                <a:rPr lang="zh-CN" altLang="en-US" sz="1200" cap="all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originality</a:t>
              </a:r>
              <a:endParaRPr lang="zh-CN" altLang="en-US" sz="12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cxnSp>
          <p:nvCxnSpPr>
            <p:cNvPr id="401" name="直接连接符 15"/>
            <p:cNvCxnSpPr/>
            <p:nvPr/>
          </p:nvCxnSpPr>
          <p:spPr>
            <a:xfrm>
              <a:off x="16289" y="844"/>
              <a:ext cx="0" cy="109"/>
            </a:xfrm>
            <a:prstGeom prst="line">
              <a:avLst/>
            </a:prstGeom>
            <a:ln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58"/>
            <p:cNvCxnSpPr/>
            <p:nvPr/>
          </p:nvCxnSpPr>
          <p:spPr>
            <a:xfrm flipH="true">
              <a:off x="17638" y="79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16"/>
            <p:cNvCxnSpPr/>
            <p:nvPr/>
          </p:nvCxnSpPr>
          <p:spPr>
            <a:xfrm flipH="true">
              <a:off x="17638" y="941"/>
              <a:ext cx="727" cy="0"/>
            </a:xfrm>
            <a:prstGeom prst="line">
              <a:avLst/>
            </a:prstGeom>
            <a:ln w="12700">
              <a:solidFill>
                <a:srgbClr val="0A3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14="http://schemas.microsoft.com/office/drawing/2010/main"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 p14">
  <p:cSld>
    <p:spTree>
      <p:nvGrpSpPr>
        <p:cNvPr id="4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ubtitle 2"/>
          <p:cNvSpPr txBox="true"/>
          <p:nvPr/>
        </p:nvSpPr>
        <p:spPr>
          <a:xfrm>
            <a:off x="1790700" y="1726064"/>
            <a:ext cx="8636154" cy="366395"/>
          </a:xfrm>
          <a:prstGeom prst="rect">
            <a:avLst/>
          </a:prstGeom>
        </p:spPr>
        <p:txBody>
          <a:bodyPr vert="horz" wrap="square" lIns="108745" tIns="54373" rIns="108745" bIns="54373" rtlCol="false">
            <a:spAutoFit/>
          </a:bodyPr>
          <a:lstStyle>
            <a:lvl1pPr marL="0" indent="0" algn="ctr" defTabSz="1087755" rtl="false" eaLnBrk="true" latinLnBrk="false" hangingPunct="true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false" eaLnBrk="true" latinLnBrk="false" hangingPunct="true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false" eaLnBrk="true" latinLnBrk="false" hangingPunct="true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false" eaLnBrk="true" latinLnBrk="false" hangingPunct="true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false" eaLnBrk="true" latinLnBrk="false" hangingPunct="true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false" eaLnBrk="true" latinLnBrk="false" hangingPunct="true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false" eaLnBrk="true" latinLnBrk="false" hangingPunct="true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false" eaLnBrk="true" latinLnBrk="false" hangingPunct="true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false" eaLnBrk="true" latinLnBrk="false" hangingPunct="true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0"/>
              </a:lnSpc>
            </a:pPr>
            <a:r>
              <a:rPr lang="zh-CN" altLang="en-US" sz="1600" dirty="false">
                <a:solidFill>
                  <a:srgbClr val="FF0000"/>
                </a:solidFill>
                <a:latin typeface="Arial" panose="020B0604020202020204" pitchFamily="34" charset="0"/>
                <a:ea typeface="Poppins Light" panose="00000400000000000000" charset="0"/>
                <a:cs typeface="Arial" panose="020B0604020202020204" pitchFamily="34" charset="0"/>
              </a:rPr>
              <a:t>所用技术栈：</a:t>
            </a:r>
            <a:r>
              <a:rPr lang="en-US" altLang="zh-CN" sz="1600" dirty="false">
                <a:solidFill>
                  <a:srgbClr val="FF0000"/>
                </a:solidFill>
                <a:latin typeface="Arial" panose="020B0604020202020204" pitchFamily="34" charset="0"/>
                <a:ea typeface="Poppins Light" panose="00000400000000000000" charset="0"/>
                <a:cs typeface="Arial" panose="020B0604020202020204" pitchFamily="34" charset="0"/>
              </a:rPr>
              <a:t>Flux</a:t>
            </a:r>
            <a:r>
              <a:rPr lang="zh-CN" altLang="en-US" sz="1600" dirty="false">
                <a:solidFill>
                  <a:srgbClr val="FF0000"/>
                </a:solidFill>
                <a:latin typeface="Arial" panose="020B0604020202020204" pitchFamily="34" charset="0"/>
                <a:ea typeface="Poppins Light" panose="00000400000000000000" charset="0"/>
                <a:cs typeface="Arial" panose="020B0604020202020204" pitchFamily="34" charset="0"/>
              </a:rPr>
              <a:t>基础生图</a:t>
            </a:r>
            <a:r>
              <a:rPr lang="en-US" altLang="zh-CN" sz="1600" dirty="false">
                <a:solidFill>
                  <a:srgbClr val="FF0000"/>
                </a:solidFill>
                <a:latin typeface="Arial" panose="020B0604020202020204" pitchFamily="34" charset="0"/>
                <a:ea typeface="Poppins Light" panose="00000400000000000000" charset="0"/>
                <a:cs typeface="Arial" panose="020B0604020202020204" pitchFamily="34" charset="0"/>
              </a:rPr>
              <a:t> + </a:t>
            </a:r>
            <a:r>
              <a:rPr lang="zh-CN" altLang="en-US" sz="1600" dirty="false">
                <a:solidFill>
                  <a:srgbClr val="FF0000"/>
                </a:solidFill>
                <a:latin typeface="Arial" panose="020B0604020202020204" pitchFamily="34" charset="0"/>
                <a:ea typeface="Poppins Light" panose="00000400000000000000" charset="0"/>
                <a:cs typeface="Arial" panose="020B0604020202020204" pitchFamily="34" charset="0"/>
              </a:rPr>
              <a:t>插件</a:t>
            </a:r>
            <a:r>
              <a:rPr lang="en-US" altLang="zh-CN" sz="1600" dirty="false">
                <a:solidFill>
                  <a:srgbClr val="FF0000"/>
                </a:solidFill>
                <a:latin typeface="Arial" panose="020B0604020202020204" pitchFamily="34" charset="0"/>
                <a:ea typeface="Poppins Light" panose="00000400000000000000" charset="0"/>
                <a:cs typeface="Arial" panose="020B0604020202020204" pitchFamily="34" charset="0"/>
              </a:rPr>
              <a:t>Pulid-flux</a:t>
            </a:r>
            <a:endParaRPr lang="en-US" altLang="zh-CN" sz="1600" dirty="false">
              <a:solidFill>
                <a:srgbClr val="FF0000"/>
              </a:solidFill>
              <a:latin typeface="Arial" panose="020B0604020202020204" pitchFamily="34" charset="0"/>
              <a:ea typeface="Poppins Light" panose="00000400000000000000" charset="0"/>
              <a:cs typeface="Arial" panose="020B0604020202020204" pitchFamily="34" charset="0"/>
            </a:endParaRPr>
          </a:p>
        </p:txBody>
      </p:sp>
      <p:sp>
        <p:nvSpPr>
          <p:cNvPr id="406" name="TextBox 36"/>
          <p:cNvSpPr txBox="true"/>
          <p:nvPr/>
        </p:nvSpPr>
        <p:spPr>
          <a:xfrm>
            <a:off x="5474840" y="2744452"/>
            <a:ext cx="1245406" cy="276999"/>
          </a:xfrm>
          <a:prstGeom prst="rect">
            <a:avLst/>
          </a:prstGeom>
          <a:noFill/>
        </p:spPr>
        <p:txBody>
          <a:bodyPr wrap="none" rtlCol="false" anchor="ctr" anchorCtr="false">
            <a:spAutoFit/>
          </a:bodyPr>
          <a:lstStyle/>
          <a:p>
            <a:pPr algn="ctr"/>
            <a:r>
              <a:rPr lang="en-US" sz="1200" b="true" dirty="fals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oppins SemiBold" panose="00000700000000000000" charset="0"/>
                <a:cs typeface="Arial" panose="020B0604020202020204" pitchFamily="34" charset="0"/>
              </a:rPr>
              <a:t>OUR HISTORY</a:t>
            </a:r>
            <a:endParaRPr lang="en-US" sz="1200" b="true" dirty="fals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Poppins SemiBold" panose="00000700000000000000" charset="0"/>
              <a:cs typeface="Arial" panose="020B0604020202020204" pitchFamily="34" charset="0"/>
            </a:endParaRPr>
          </a:p>
        </p:txBody>
      </p:sp>
      <p:pic>
        <p:nvPicPr>
          <p:cNvPr id="407" name="Picture Placeholder 2"/>
          <p:cNvPicPr>
            <a:picLocks noGrp="true" noChangeAspect="true"/>
          </p:cNvPicPr>
          <p:nvPr>
            <p:ph type="pic" sz="quarter" idx="16"/>
          </p:nvPr>
        </p:nvPicPr>
        <p:blipFill>
          <a:blip r:embed="rId2" cstate="email">
            <a:extLst>
              <a:ext uri="{BEBA8EAE-BF5A-486C-A8C5-ECC9F3942E4B}">
                <a14:imgProps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sp>
        <p:nvSpPr>
          <p:cNvPr id="408" name="1 1"/>
          <p:cNvSpPr txBox="true"/>
          <p:nvPr/>
        </p:nvSpPr>
        <p:spPr>
          <a:xfrm>
            <a:off x="3186260" y="781782"/>
            <a:ext cx="5819480" cy="8227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false" eaLnBrk="true" latinLnBrk="false" hangingPunct="true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 </a:t>
            </a:r>
            <a:r>
              <a: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换脸技术应用</a:t>
            </a:r>
            <a:endParaRPr lang="ru-RU" sz="4000" b="true" spc="100" dirty="false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9" name="12"/>
          <p:cNvSpPr txBox="true"/>
          <p:nvPr/>
        </p:nvSpPr>
        <p:spPr>
          <a:xfrm>
            <a:off x="4118251" y="467432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false">
            <a:normAutofit lnSpcReduction="20000"/>
          </a:bodyPr>
          <a:lstStyle>
            <a:lvl1pPr marL="228600" indent="-228600" algn="l" defTabSz="914400" rtl="false" eaLnBrk="true" latinLnBrk="false" hangingPunct="tru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false" eaLnBrk="true" latinLnBrk="false" hangingPunct="true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200" i="true" dirty="false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#</a:t>
            </a:r>
            <a:r>
              <a:rPr lang="en-US" sz="2000" i="true" dirty="false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Linux Libertine" panose="02000503000000000000" pitchFamily="2" charset="0"/>
                <a:sym typeface="Arial" panose="020B0604020202020204" pitchFamily="34" charset="0"/>
              </a:rPr>
              <a:t> </a:t>
            </a:r>
            <a:r>
              <a:rPr lang="en-US" sz="1600" i="true" dirty="false" smtClean="false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Linux Libertine" panose="02000503000000000000" pitchFamily="2" charset="0"/>
                <a:sym typeface="Arial" panose="020B0604020202020204" pitchFamily="34" charset="0"/>
              </a:rPr>
              <a:t>Gallery Vision</a:t>
            </a:r>
            <a:endParaRPr lang="ru-RU" sz="1600" i="true" dirty="false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Linux Libertine" panose="02000503000000000000" pitchFamily="2" charset="0"/>
              <a:sym typeface="Arial" panose="020B0604020202020204" pitchFamily="34" charset="0"/>
            </a:endParaRPr>
          </a:p>
        </p:txBody>
      </p:sp>
      <p:pic>
        <p:nvPicPr>
          <p:cNvPr id="410" name="图片 1" descr="换脸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8125"/>
            <a:ext cx="12191365" cy="4079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Requires="p14">
      <p:transition spd="slow" advClick="false" p14:dur="1250">
        <p14:switch dir="r"/>
      </p:transition>
    </mc:Choice>
    <mc:Fallback>
      <p:transition spd="slow">
        <p:fade/>
      </p:transition>
    </mc:Fallback>
  </mc:AlternateContent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矩形 21"/>
          <p:cNvSpPr/>
          <p:nvPr/>
        </p:nvSpPr>
        <p:spPr>
          <a:xfrm>
            <a:off x="-20955" y="-22860"/>
            <a:ext cx="12212955" cy="6880860"/>
          </a:xfrm>
          <a:prstGeom prst="rect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413" name="矩形 8"/>
          <p:cNvSpPr/>
          <p:nvPr/>
        </p:nvSpPr>
        <p:spPr>
          <a:xfrm>
            <a:off x="6569456" y="3584512"/>
            <a:ext cx="5359400" cy="2976626"/>
          </a:xfrm>
          <a:prstGeom prst="rect">
            <a:avLst/>
          </a:prstGeom>
          <a:blipFill rotWithShape="true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414" name="矩形 7"/>
          <p:cNvSpPr/>
          <p:nvPr/>
        </p:nvSpPr>
        <p:spPr>
          <a:xfrm>
            <a:off x="736600" y="3584512"/>
            <a:ext cx="5359400" cy="2976626"/>
          </a:xfrm>
          <a:prstGeom prst="rect">
            <a:avLst/>
          </a:prstGeom>
          <a:blipFill rotWithShape="true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false" anchor="ctr"/>
          <a:lstStyle/>
          <a:p>
            <a:pPr algn="l"/>
            <a:endParaRPr lang="zh-CN" altLang="en-US" sz="1400" b="true"/>
          </a:p>
        </p:txBody>
      </p:sp>
      <p:sp>
        <p:nvSpPr>
          <p:cNvPr id="415" name="矩形 6"/>
          <p:cNvSpPr/>
          <p:nvPr/>
        </p:nvSpPr>
        <p:spPr>
          <a:xfrm>
            <a:off x="6569456" y="327669"/>
            <a:ext cx="5359400" cy="2976626"/>
          </a:xfrm>
          <a:prstGeom prst="rect">
            <a:avLst/>
          </a:prstGeom>
          <a:blipFill rotWithShape="true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416" name="矩形 5"/>
          <p:cNvSpPr/>
          <p:nvPr/>
        </p:nvSpPr>
        <p:spPr>
          <a:xfrm>
            <a:off x="736600" y="327669"/>
            <a:ext cx="5359400" cy="2976626"/>
          </a:xfrm>
          <a:prstGeom prst="rect">
            <a:avLst/>
          </a:prstGeom>
          <a:blipFill rotWithShape="true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417" name="矩形 1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2060936" y="860346"/>
            <a:ext cx="3023343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050" b="true" dirty="false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ea typeface="Roboto Condensed Light" panose="02000000000000000000" pitchFamily="2" charset="0"/>
              </a:rPr>
              <a:t>Prompt :  </a:t>
            </a:r>
            <a:r>
              <a:rPr lang="zh-CN" altLang="en-US" sz="1050" b="true" dirty="false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ea typeface="Roboto Condensed Light" panose="02000000000000000000" pitchFamily="2" charset="0"/>
              </a:rPr>
              <a:t>彩虹条纹渐变靠背，橙色几何座垫，浅色桦木腿，亚克力材质边几，纯白极简空间，漫反射光线，色彩碰撞美学</a:t>
            </a:r>
            <a:r>
              <a:rPr lang="en-US" altLang="zh-CN" sz="1050" b="true" dirty="false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ea typeface="Roboto Condensed Light" panose="02000000000000000000" pitchFamily="2" charset="0"/>
              </a:rPr>
              <a:t>..</a:t>
            </a:r>
            <a:endParaRPr lang="en-US" altLang="zh-CN" sz="1050" b="true" dirty="false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false">
                  <a:schemeClr val="dk1">
                    <a:lumMod val="50000"/>
                    <a:alpha val="40000"/>
                  </a:schemeClr>
                </a:outerShdw>
              </a:effectLst>
              <a:ea typeface="Roboto Condensed Light" panose="02000000000000000000" pitchFamily="2" charset="0"/>
            </a:endParaRPr>
          </a:p>
        </p:txBody>
      </p:sp>
      <p:sp>
        <p:nvSpPr>
          <p:cNvPr id="418" name="矩形 15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7992843" y="1012635"/>
            <a:ext cx="3023343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050" b="true" dirty="false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ea typeface="Roboto Condensed Light" panose="02000000000000000000" pitchFamily="2" charset="0"/>
                <a:sym typeface="+mn-ea"/>
              </a:rPr>
              <a:t>Prompt :  </a:t>
            </a:r>
            <a:r>
              <a:rPr lang="zh-CN" altLang="en-US" sz="1050" dirty="false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false">
                    <a:schemeClr val="dk1">
                      <a:lumMod val="50000"/>
                      <a:alpha val="40000"/>
                    </a:schemeClr>
                  </a:outerShdw>
                </a:effectLst>
                <a:ea typeface="Roboto Condensed Light" panose="02000000000000000000" pitchFamily="2" charset="0"/>
              </a:rPr>
              <a:t>条纹肌理特写，互补色投影，有机玻璃展台，展馆级射灯，多角度反光，防褪色标签，模块化组合展示，北欧风格空间</a:t>
            </a:r>
            <a:endParaRPr lang="zh-CN" altLang="en-US" sz="1050" dirty="false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false">
                  <a:schemeClr val="dk1">
                    <a:lumMod val="50000"/>
                    <a:alpha val="40000"/>
                  </a:schemeClr>
                </a:outerShdw>
              </a:effectLst>
              <a:ea typeface="Roboto Condensed Light" panose="02000000000000000000" pitchFamily="2" charset="0"/>
            </a:endParaRPr>
          </a:p>
        </p:txBody>
      </p:sp>
      <p:sp>
        <p:nvSpPr>
          <p:cNvPr id="419" name="Freeform 1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>
            <a:spLocks noEditPoints="true"/>
          </p:cNvSpPr>
          <p:nvPr/>
        </p:nvSpPr>
        <p:spPr bwMode="auto">
          <a:xfrm>
            <a:off x="11492487" y="3676677"/>
            <a:ext cx="267175" cy="249756"/>
          </a:xfrm>
          <a:custGeom>
            <a:avLst/>
            <a:gdLst>
              <a:gd name="T0" fmla="*/ 72 w 157"/>
              <a:gd name="T1" fmla="*/ 12 h 133"/>
              <a:gd name="T2" fmla="*/ 72 w 157"/>
              <a:gd name="T3" fmla="*/ 49 h 133"/>
              <a:gd name="T4" fmla="*/ 69 w 157"/>
              <a:gd name="T5" fmla="*/ 57 h 133"/>
              <a:gd name="T6" fmla="*/ 60 w 157"/>
              <a:gd name="T7" fmla="*/ 61 h 133"/>
              <a:gd name="T8" fmla="*/ 12 w 157"/>
              <a:gd name="T9" fmla="*/ 61 h 133"/>
              <a:gd name="T10" fmla="*/ 3 w 157"/>
              <a:gd name="T11" fmla="*/ 57 h 133"/>
              <a:gd name="T12" fmla="*/ 0 w 157"/>
              <a:gd name="T13" fmla="*/ 49 h 133"/>
              <a:gd name="T14" fmla="*/ 0 w 157"/>
              <a:gd name="T15" fmla="*/ 12 h 133"/>
              <a:gd name="T16" fmla="*/ 3 w 157"/>
              <a:gd name="T17" fmla="*/ 4 h 133"/>
              <a:gd name="T18" fmla="*/ 12 w 157"/>
              <a:gd name="T19" fmla="*/ 0 h 133"/>
              <a:gd name="T20" fmla="*/ 60 w 157"/>
              <a:gd name="T21" fmla="*/ 0 h 133"/>
              <a:gd name="T22" fmla="*/ 69 w 157"/>
              <a:gd name="T23" fmla="*/ 4 h 133"/>
              <a:gd name="T24" fmla="*/ 72 w 157"/>
              <a:gd name="T25" fmla="*/ 12 h 133"/>
              <a:gd name="T26" fmla="*/ 72 w 157"/>
              <a:gd name="T27" fmla="*/ 85 h 133"/>
              <a:gd name="T28" fmla="*/ 72 w 157"/>
              <a:gd name="T29" fmla="*/ 121 h 133"/>
              <a:gd name="T30" fmla="*/ 69 w 157"/>
              <a:gd name="T31" fmla="*/ 130 h 133"/>
              <a:gd name="T32" fmla="*/ 60 w 157"/>
              <a:gd name="T33" fmla="*/ 133 h 133"/>
              <a:gd name="T34" fmla="*/ 12 w 157"/>
              <a:gd name="T35" fmla="*/ 133 h 133"/>
              <a:gd name="T36" fmla="*/ 3 w 157"/>
              <a:gd name="T37" fmla="*/ 130 h 133"/>
              <a:gd name="T38" fmla="*/ 0 w 157"/>
              <a:gd name="T39" fmla="*/ 121 h 133"/>
              <a:gd name="T40" fmla="*/ 0 w 157"/>
              <a:gd name="T41" fmla="*/ 85 h 133"/>
              <a:gd name="T42" fmla="*/ 3 w 157"/>
              <a:gd name="T43" fmla="*/ 77 h 133"/>
              <a:gd name="T44" fmla="*/ 12 w 157"/>
              <a:gd name="T45" fmla="*/ 73 h 133"/>
              <a:gd name="T46" fmla="*/ 60 w 157"/>
              <a:gd name="T47" fmla="*/ 73 h 133"/>
              <a:gd name="T48" fmla="*/ 69 w 157"/>
              <a:gd name="T49" fmla="*/ 77 h 133"/>
              <a:gd name="T50" fmla="*/ 72 w 157"/>
              <a:gd name="T51" fmla="*/ 85 h 133"/>
              <a:gd name="T52" fmla="*/ 157 w 157"/>
              <a:gd name="T53" fmla="*/ 12 h 133"/>
              <a:gd name="T54" fmla="*/ 157 w 157"/>
              <a:gd name="T55" fmla="*/ 49 h 133"/>
              <a:gd name="T56" fmla="*/ 154 w 157"/>
              <a:gd name="T57" fmla="*/ 57 h 133"/>
              <a:gd name="T58" fmla="*/ 145 w 157"/>
              <a:gd name="T59" fmla="*/ 61 h 133"/>
              <a:gd name="T60" fmla="*/ 97 w 157"/>
              <a:gd name="T61" fmla="*/ 61 h 133"/>
              <a:gd name="T62" fmla="*/ 88 w 157"/>
              <a:gd name="T63" fmla="*/ 57 h 133"/>
              <a:gd name="T64" fmla="*/ 85 w 157"/>
              <a:gd name="T65" fmla="*/ 49 h 133"/>
              <a:gd name="T66" fmla="*/ 85 w 157"/>
              <a:gd name="T67" fmla="*/ 12 h 133"/>
              <a:gd name="T68" fmla="*/ 88 w 157"/>
              <a:gd name="T69" fmla="*/ 4 h 133"/>
              <a:gd name="T70" fmla="*/ 97 w 157"/>
              <a:gd name="T71" fmla="*/ 0 h 133"/>
              <a:gd name="T72" fmla="*/ 145 w 157"/>
              <a:gd name="T73" fmla="*/ 0 h 133"/>
              <a:gd name="T74" fmla="*/ 154 w 157"/>
              <a:gd name="T75" fmla="*/ 4 h 133"/>
              <a:gd name="T76" fmla="*/ 157 w 157"/>
              <a:gd name="T77" fmla="*/ 12 h 133"/>
              <a:gd name="T78" fmla="*/ 157 w 157"/>
              <a:gd name="T79" fmla="*/ 85 h 133"/>
              <a:gd name="T80" fmla="*/ 157 w 157"/>
              <a:gd name="T81" fmla="*/ 121 h 133"/>
              <a:gd name="T82" fmla="*/ 154 w 157"/>
              <a:gd name="T83" fmla="*/ 130 h 133"/>
              <a:gd name="T84" fmla="*/ 145 w 157"/>
              <a:gd name="T85" fmla="*/ 133 h 133"/>
              <a:gd name="T86" fmla="*/ 97 w 157"/>
              <a:gd name="T87" fmla="*/ 133 h 133"/>
              <a:gd name="T88" fmla="*/ 88 w 157"/>
              <a:gd name="T89" fmla="*/ 130 h 133"/>
              <a:gd name="T90" fmla="*/ 85 w 157"/>
              <a:gd name="T91" fmla="*/ 121 h 133"/>
              <a:gd name="T92" fmla="*/ 85 w 157"/>
              <a:gd name="T93" fmla="*/ 85 h 133"/>
              <a:gd name="T94" fmla="*/ 88 w 157"/>
              <a:gd name="T95" fmla="*/ 77 h 133"/>
              <a:gd name="T96" fmla="*/ 97 w 157"/>
              <a:gd name="T97" fmla="*/ 73 h 133"/>
              <a:gd name="T98" fmla="*/ 145 w 157"/>
              <a:gd name="T99" fmla="*/ 73 h 133"/>
              <a:gd name="T100" fmla="*/ 154 w 157"/>
              <a:gd name="T101" fmla="*/ 77 h 133"/>
              <a:gd name="T102" fmla="*/ 157 w 157"/>
              <a:gd name="T103" fmla="*/ 8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7" h="133">
                <a:moveTo>
                  <a:pt x="72" y="12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2"/>
                  <a:pt x="71" y="55"/>
                  <a:pt x="69" y="57"/>
                </a:cubicBezTo>
                <a:cubicBezTo>
                  <a:pt x="66" y="60"/>
                  <a:pt x="64" y="61"/>
                  <a:pt x="6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9" y="61"/>
                  <a:pt x="6" y="60"/>
                  <a:pt x="3" y="57"/>
                </a:cubicBezTo>
                <a:cubicBezTo>
                  <a:pt x="1" y="55"/>
                  <a:pt x="0" y="52"/>
                  <a:pt x="0" y="49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1" y="6"/>
                  <a:pt x="3" y="4"/>
                </a:cubicBezTo>
                <a:cubicBezTo>
                  <a:pt x="6" y="2"/>
                  <a:pt x="9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2"/>
                  <a:pt x="69" y="4"/>
                </a:cubicBezTo>
                <a:cubicBezTo>
                  <a:pt x="71" y="6"/>
                  <a:pt x="72" y="9"/>
                  <a:pt x="72" y="12"/>
                </a:cubicBezTo>
                <a:close/>
                <a:moveTo>
                  <a:pt x="72" y="85"/>
                </a:moveTo>
                <a:cubicBezTo>
                  <a:pt x="72" y="121"/>
                  <a:pt x="72" y="121"/>
                  <a:pt x="72" y="121"/>
                </a:cubicBezTo>
                <a:cubicBezTo>
                  <a:pt x="72" y="125"/>
                  <a:pt x="71" y="127"/>
                  <a:pt x="69" y="130"/>
                </a:cubicBezTo>
                <a:cubicBezTo>
                  <a:pt x="66" y="132"/>
                  <a:pt x="64" y="133"/>
                  <a:pt x="60" y="133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9" y="133"/>
                  <a:pt x="6" y="132"/>
                  <a:pt x="3" y="130"/>
                </a:cubicBezTo>
                <a:cubicBezTo>
                  <a:pt x="1" y="127"/>
                  <a:pt x="0" y="125"/>
                  <a:pt x="0" y="121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2"/>
                  <a:pt x="1" y="79"/>
                  <a:pt x="3" y="77"/>
                </a:cubicBezTo>
                <a:cubicBezTo>
                  <a:pt x="6" y="74"/>
                  <a:pt x="9" y="73"/>
                  <a:pt x="12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4" y="73"/>
                  <a:pt x="66" y="74"/>
                  <a:pt x="69" y="77"/>
                </a:cubicBezTo>
                <a:cubicBezTo>
                  <a:pt x="71" y="79"/>
                  <a:pt x="72" y="82"/>
                  <a:pt x="72" y="85"/>
                </a:cubicBezTo>
                <a:close/>
                <a:moveTo>
                  <a:pt x="157" y="12"/>
                </a:moveTo>
                <a:cubicBezTo>
                  <a:pt x="157" y="49"/>
                  <a:pt x="157" y="49"/>
                  <a:pt x="157" y="49"/>
                </a:cubicBezTo>
                <a:cubicBezTo>
                  <a:pt x="157" y="52"/>
                  <a:pt x="156" y="55"/>
                  <a:pt x="154" y="57"/>
                </a:cubicBezTo>
                <a:cubicBezTo>
                  <a:pt x="151" y="60"/>
                  <a:pt x="148" y="61"/>
                  <a:pt x="145" y="61"/>
                </a:cubicBezTo>
                <a:cubicBezTo>
                  <a:pt x="97" y="61"/>
                  <a:pt x="97" y="61"/>
                  <a:pt x="97" y="61"/>
                </a:cubicBezTo>
                <a:cubicBezTo>
                  <a:pt x="93" y="61"/>
                  <a:pt x="90" y="60"/>
                  <a:pt x="88" y="57"/>
                </a:cubicBezTo>
                <a:cubicBezTo>
                  <a:pt x="86" y="55"/>
                  <a:pt x="85" y="52"/>
                  <a:pt x="85" y="49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9"/>
                  <a:pt x="86" y="6"/>
                  <a:pt x="88" y="4"/>
                </a:cubicBezTo>
                <a:cubicBezTo>
                  <a:pt x="90" y="2"/>
                  <a:pt x="93" y="0"/>
                  <a:pt x="97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8" y="0"/>
                  <a:pt x="151" y="2"/>
                  <a:pt x="154" y="4"/>
                </a:cubicBezTo>
                <a:cubicBezTo>
                  <a:pt x="156" y="6"/>
                  <a:pt x="157" y="9"/>
                  <a:pt x="157" y="12"/>
                </a:cubicBezTo>
                <a:close/>
                <a:moveTo>
                  <a:pt x="157" y="85"/>
                </a:moveTo>
                <a:cubicBezTo>
                  <a:pt x="157" y="121"/>
                  <a:pt x="157" y="121"/>
                  <a:pt x="157" y="121"/>
                </a:cubicBezTo>
                <a:cubicBezTo>
                  <a:pt x="157" y="125"/>
                  <a:pt x="156" y="127"/>
                  <a:pt x="154" y="130"/>
                </a:cubicBezTo>
                <a:cubicBezTo>
                  <a:pt x="151" y="132"/>
                  <a:pt x="148" y="133"/>
                  <a:pt x="145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93" y="133"/>
                  <a:pt x="90" y="132"/>
                  <a:pt x="88" y="130"/>
                </a:cubicBezTo>
                <a:cubicBezTo>
                  <a:pt x="86" y="127"/>
                  <a:pt x="85" y="125"/>
                  <a:pt x="85" y="121"/>
                </a:cubicBezTo>
                <a:cubicBezTo>
                  <a:pt x="85" y="85"/>
                  <a:pt x="85" y="85"/>
                  <a:pt x="85" y="85"/>
                </a:cubicBezTo>
                <a:cubicBezTo>
                  <a:pt x="85" y="82"/>
                  <a:pt x="86" y="79"/>
                  <a:pt x="88" y="77"/>
                </a:cubicBezTo>
                <a:cubicBezTo>
                  <a:pt x="90" y="74"/>
                  <a:pt x="93" y="73"/>
                  <a:pt x="97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8" y="73"/>
                  <a:pt x="151" y="74"/>
                  <a:pt x="154" y="77"/>
                </a:cubicBezTo>
                <a:cubicBezTo>
                  <a:pt x="156" y="79"/>
                  <a:pt x="157" y="82"/>
                  <a:pt x="157" y="8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false" compatLnSpc="true"/>
          <a:lstStyle/>
          <a:p>
            <a:pPr/>
            <a:endParaRPr lang="en-US"/>
          </a:p>
        </p:txBody>
      </p:sp>
      <p:sp>
        <p:nvSpPr>
          <p:cNvPr id="420" name="右箭头 23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4762500" y="5628575"/>
            <a:ext cx="525249" cy="495300"/>
          </a:xfrm>
          <a:prstGeom prst="rightArrow">
            <a:avLst>
              <a:gd name="adj1" fmla="val 50000"/>
              <a:gd name="adj2" fmla="val 56410"/>
            </a:avLst>
          </a:prstGeom>
          <a:solidFill>
            <a:schemeClr val="accent1"/>
          </a:solidFill>
          <a:ln>
            <a:noFill/>
          </a:ln>
          <a:effectLst>
            <a:outerShdw blurRad="381000" dist="76200" dir="5400000" algn="t" rotWithShape="false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421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  <p:sp>
        <p:nvSpPr>
          <p:cNvPr id="422" name="文本框 90"/>
          <p:cNvSpPr txBox="true"/>
          <p:nvPr/>
        </p:nvSpPr>
        <p:spPr>
          <a:xfrm>
            <a:off x="1503680" y="-99060"/>
            <a:ext cx="9432290" cy="1340485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marL="0" marR="0" lvl="0" indent="0" algn="ctr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false" lang="zh-CN" altLang="en-US" sz="8800" b="false" i="false" u="none" strike="noStrike" kern="1200" cap="none" spc="0" normalizeH="false" baseline="0" noProof="false" dirty="false">
                <a:ln w="12700">
                  <a:gradFill>
                    <a:gsLst>
                      <a:gs pos="0">
                        <a:srgbClr val="002ED5"/>
                      </a:gs>
                      <a:gs pos="75000">
                        <a:srgbClr val="002ED5">
                          <a:alpha val="0"/>
                        </a:srgbClr>
                      </a:gs>
                    </a:gsLst>
                    <a:lin ang="5400000" scaled="true"/>
                  </a:gradFill>
                </a:ln>
                <a:noFill/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rPr>
              <a:t>家居产品内饰</a:t>
            </a:r>
            <a:r>
              <a:rPr kumimoji="false" lang="zh-CN" altLang="en-US" sz="8800" b="false" i="false" u="none" strike="noStrike" kern="1200" cap="none" spc="0" normalizeH="false" baseline="0" noProof="false" dirty="false">
                <a:ln w="12700">
                  <a:gradFill>
                    <a:gsLst>
                      <a:gs pos="0">
                        <a:srgbClr val="002ED5"/>
                      </a:gs>
                      <a:gs pos="75000">
                        <a:srgbClr val="002ED5">
                          <a:alpha val="0"/>
                        </a:srgbClr>
                      </a:gs>
                    </a:gsLst>
                    <a:lin ang="5400000" scaled="true"/>
                  </a:gradFill>
                </a:ln>
                <a:noFill/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rPr>
              <a:t>设计</a:t>
            </a:r>
            <a:endParaRPr kumimoji="false" lang="zh-CN" altLang="en-US" sz="8800" b="false" i="false" u="none" strike="noStrike" kern="1200" cap="none" spc="0" normalizeH="false" baseline="0" noProof="false" dirty="false">
              <a:ln w="12700">
                <a:gradFill>
                  <a:gsLst>
                    <a:gs pos="0">
                      <a:srgbClr val="002ED5"/>
                    </a:gs>
                    <a:gs pos="75000">
                      <a:srgbClr val="002ED5">
                        <a:alpha val="0"/>
                      </a:srgbClr>
                    </a:gs>
                  </a:gsLst>
                  <a:lin ang="5400000" scaled="true"/>
                </a:gradFill>
              </a:ln>
              <a:noFill/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Light" panose="020B0300000000000000" charset="-122"/>
            </a:endParaRPr>
          </a:p>
        </p:txBody>
      </p:sp>
      <p:sp>
        <p:nvSpPr>
          <p:cNvPr id="423" name="矩形 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2061210" y="4245610"/>
            <a:ext cx="2857500" cy="509270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en-US" altLang="zh-CN" sz="105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Prompt :  </a:t>
            </a:r>
            <a:r>
              <a:rPr lang="zh-CN" altLang="en-US" sz="105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防泼溅纳米涂层，圆角安全设计，互动光影墙，乐高收纳系统，早教色卡对照，环保</a:t>
            </a:r>
            <a:r>
              <a:rPr lang="en-US" altLang="zh-CN" sz="105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E0</a:t>
            </a:r>
            <a:r>
              <a:rPr lang="zh-CN" altLang="en-US" sz="105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级认证，趣味坐垫凹陷，夜光安全标识</a:t>
            </a:r>
            <a:endParaRPr lang="zh-CN" altLang="en-US" sz="1050" dirty="false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424" name="文本框 32"/>
          <p:cNvSpPr txBox="true"/>
          <p:nvPr/>
        </p:nvSpPr>
        <p:spPr>
          <a:xfrm>
            <a:off x="1503680" y="2985770"/>
            <a:ext cx="10256520" cy="1337945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 marL="0" marR="0" lvl="0" indent="0" algn="ctr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false" lang="zh-CN" altLang="en-US" sz="8800" b="false" i="false" u="none" strike="noStrike" kern="1200" cap="none" spc="0" normalizeH="false" baseline="0" noProof="false" dirty="false">
                <a:ln w="12700">
                  <a:gradFill>
                    <a:gsLst>
                      <a:gs pos="0">
                        <a:srgbClr val="002ED5"/>
                      </a:gs>
                      <a:gs pos="75000">
                        <a:srgbClr val="002ED5">
                          <a:alpha val="0"/>
                        </a:srgbClr>
                      </a:gs>
                    </a:gsLst>
                    <a:lin ang="5400000" scaled="true"/>
                  </a:gradFill>
                </a:ln>
                <a:noFill/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rPr>
              <a:t>高清直出，电商</a:t>
            </a:r>
            <a:r>
              <a:rPr kumimoji="false" lang="zh-CN" altLang="en-US" sz="8800" b="false" i="false" u="none" strike="noStrike" kern="1200" cap="none" spc="0" normalizeH="false" baseline="0" noProof="false" dirty="false">
                <a:ln w="12700">
                  <a:gradFill>
                    <a:gsLst>
                      <a:gs pos="0">
                        <a:srgbClr val="002ED5"/>
                      </a:gs>
                      <a:gs pos="75000">
                        <a:srgbClr val="002ED5">
                          <a:alpha val="0"/>
                        </a:srgbClr>
                      </a:gs>
                    </a:gsLst>
                    <a:lin ang="5400000" scaled="true"/>
                  </a:gradFill>
                </a:ln>
                <a:noFill/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rPr>
              <a:t>摄影</a:t>
            </a:r>
            <a:endParaRPr kumimoji="false" lang="zh-CN" altLang="en-US" sz="8800" b="false" i="false" u="none" strike="noStrike" kern="1200" cap="none" spc="0" normalizeH="false" baseline="0" noProof="false" dirty="false">
              <a:ln w="12700">
                <a:gradFill>
                  <a:gsLst>
                    <a:gs pos="0">
                      <a:srgbClr val="002ED5"/>
                    </a:gs>
                    <a:gs pos="75000">
                      <a:srgbClr val="002ED5">
                        <a:alpha val="0"/>
                      </a:srgbClr>
                    </a:gs>
                  </a:gsLst>
                  <a:lin ang="5400000" scaled="true"/>
                </a:gradFill>
              </a:ln>
              <a:noFill/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Light" panose="020B0300000000000000" charset="-122"/>
            </a:endParaRPr>
          </a:p>
        </p:txBody>
      </p:sp>
      <p:sp>
        <p:nvSpPr>
          <p:cNvPr id="425" name="矩形 33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8242300" y="4381500"/>
            <a:ext cx="2524125" cy="373380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en-US" altLang="zh-CN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Prompt :  </a:t>
            </a:r>
            <a:r>
              <a:rPr lang="zh-CN" altLang="en-US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软包彩虹拱门</a:t>
            </a:r>
            <a:r>
              <a:rPr lang="en-US" altLang="zh-CN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 / </a:t>
            </a:r>
            <a:r>
              <a:rPr lang="zh-CN" altLang="en-US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互动光影地板</a:t>
            </a:r>
            <a:r>
              <a:rPr lang="en-US" altLang="zh-CN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 / </a:t>
            </a:r>
            <a:r>
              <a:rPr lang="zh-CN" altLang="en-US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云朵造型收纳柜</a:t>
            </a:r>
            <a:r>
              <a:rPr lang="en-US" altLang="zh-CN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 / </a:t>
            </a:r>
            <a:r>
              <a:rPr lang="zh-CN" altLang="en-US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安全镜面反射墙</a:t>
            </a:r>
            <a:r>
              <a:rPr lang="en-US" altLang="zh-CN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/</a:t>
            </a:r>
            <a:r>
              <a:rPr lang="zh-CN" altLang="en-US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渐变釉面树脂框架</a:t>
            </a:r>
            <a:r>
              <a:rPr lang="en-US" altLang="zh-CN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 / </a:t>
            </a:r>
            <a:r>
              <a:rPr lang="zh-CN" altLang="en-US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高密度记忆棉切面</a:t>
            </a:r>
            <a:r>
              <a:rPr lang="en-US" altLang="zh-CN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 / </a:t>
            </a:r>
            <a:r>
              <a:rPr lang="zh-CN" altLang="en-US" sz="1000" dirty="false">
                <a:solidFill>
                  <a:schemeClr val="bg1"/>
                </a:solidFill>
                <a:ea typeface="Roboto Condensed Light" panose="02000000000000000000" pitchFamily="2" charset="0"/>
              </a:rPr>
              <a:t>防褪色纳米涂层</a:t>
            </a:r>
            <a:endParaRPr lang="zh-CN" altLang="en-US" sz="1000" dirty="false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矩形 25"/>
          <p:cNvSpPr/>
          <p:nvPr/>
        </p:nvSpPr>
        <p:spPr>
          <a:xfrm>
            <a:off x="-20955" y="-22860"/>
            <a:ext cx="12212955" cy="6880860"/>
          </a:xfrm>
          <a:prstGeom prst="rect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428" name="矩形 5"/>
          <p:cNvSpPr/>
          <p:nvPr/>
        </p:nvSpPr>
        <p:spPr>
          <a:xfrm>
            <a:off x="3281045" y="-22860"/>
            <a:ext cx="5723890" cy="3500120"/>
          </a:xfrm>
          <a:prstGeom prst="rect">
            <a:avLst/>
          </a:prstGeom>
          <a:blipFill rotWithShape="true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grpSp>
        <p:nvGrpSpPr>
          <p:cNvPr id="429" name="组合 31"/>
          <p:cNvGrpSpPr/>
          <p:nvPr/>
        </p:nvGrpSpPr>
        <p:grpSpPr>
          <a:xfrm>
            <a:off x="-66675" y="-22860"/>
            <a:ext cx="3413125" cy="6880225"/>
            <a:chOff x="-105" y="-36"/>
            <a:chExt cx="5375" cy="10835"/>
          </a:xfrm>
        </p:grpSpPr>
        <p:sp>
          <p:nvSpPr>
            <p:cNvPr id="430" name="矩形 2"/>
            <p:cNvSpPr/>
            <p:nvPr/>
          </p:nvSpPr>
          <p:spPr>
            <a:xfrm>
              <a:off x="-105" y="-36"/>
              <a:ext cx="5271" cy="5513"/>
            </a:xfrm>
            <a:prstGeom prst="rect">
              <a:avLst/>
            </a:prstGeom>
            <a:blipFill rotWithShape="true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矩形 3"/>
            <p:cNvSpPr/>
            <p:nvPr/>
          </p:nvSpPr>
          <p:spPr>
            <a:xfrm>
              <a:off x="0" y="5513"/>
              <a:ext cx="5271" cy="5287"/>
            </a:xfrm>
            <a:prstGeom prst="rect">
              <a:avLst/>
            </a:prstGeom>
            <a:blipFill rotWithShape="true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2" name="矩形 4"/>
          <p:cNvSpPr/>
          <p:nvPr/>
        </p:nvSpPr>
        <p:spPr>
          <a:xfrm>
            <a:off x="3280410" y="3477260"/>
            <a:ext cx="5652135" cy="3381375"/>
          </a:xfrm>
          <a:prstGeom prst="rect">
            <a:avLst/>
          </a:prstGeom>
          <a:blipFill rotWithShape="true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433" name="矩形 6"/>
          <p:cNvSpPr/>
          <p:nvPr/>
        </p:nvSpPr>
        <p:spPr>
          <a:xfrm>
            <a:off x="8914130" y="-22860"/>
            <a:ext cx="3277870" cy="6880860"/>
          </a:xfrm>
          <a:prstGeom prst="rect">
            <a:avLst/>
          </a:prstGeom>
          <a:blipFill rotWithShape="true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434" name="文本框 1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781921" y="106076"/>
            <a:ext cx="1783080" cy="36830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zh-CN" altLang="en-US" dirty="false">
                <a:solidFill>
                  <a:schemeClr val="bg1"/>
                </a:solidFill>
              </a:rPr>
              <a:t>高清电商</a:t>
            </a:r>
            <a:r>
              <a:rPr lang="zh-CN" altLang="en-US" dirty="false">
                <a:solidFill>
                  <a:schemeClr val="bg1"/>
                </a:solidFill>
              </a:rPr>
              <a:t>产品图</a:t>
            </a:r>
            <a:endParaRPr lang="zh-CN" altLang="en-US" dirty="false">
              <a:solidFill>
                <a:schemeClr val="bg1"/>
              </a:solidFill>
            </a:endParaRPr>
          </a:p>
        </p:txBody>
      </p:sp>
      <p:sp>
        <p:nvSpPr>
          <p:cNvPr id="435" name="文本框 17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4204693" y="4670379"/>
            <a:ext cx="1394934" cy="369332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en-US" altLang="zh-CN" dirty="false">
                <a:solidFill>
                  <a:schemeClr val="bg1"/>
                </a:solidFill>
              </a:rPr>
              <a:t>PART FOUR</a:t>
            </a:r>
            <a:endParaRPr lang="zh-CN" altLang="en-US" dirty="false">
              <a:solidFill>
                <a:schemeClr val="bg1"/>
              </a:solidFill>
            </a:endParaRPr>
          </a:p>
        </p:txBody>
      </p:sp>
      <p:sp>
        <p:nvSpPr>
          <p:cNvPr id="436" name="文本框 18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483231" y="2019992"/>
            <a:ext cx="2585523" cy="33337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false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endParaRPr lang="zh-CN" altLang="en-US" sz="1050" dirty="false">
              <a:solidFill>
                <a:schemeClr val="bg1"/>
              </a:solidFill>
            </a:endParaRPr>
          </a:p>
        </p:txBody>
      </p:sp>
      <p:sp>
        <p:nvSpPr>
          <p:cNvPr id="437" name="文本框 19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3604885" y="2353401"/>
            <a:ext cx="2435912" cy="33337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false">
                <a:solidFill>
                  <a:sysClr val="windowText" lastClr="000000"/>
                </a:solidFill>
                <a:ea typeface="微软雅黑 Light" panose="020B0502040204020203" pitchFamily="34" charset="-122"/>
                <a:cs typeface="Source Sans Pro" panose="020B0503030403020204" charset="0"/>
              </a:rPr>
              <a:t> </a:t>
            </a:r>
            <a:endParaRPr lang="zh-CN" altLang="en-US" sz="1050" dirty="false">
              <a:solidFill>
                <a:sysClr val="windowText" lastClr="000000"/>
              </a:solidFill>
            </a:endParaRPr>
          </a:p>
        </p:txBody>
      </p:sp>
      <p:sp>
        <p:nvSpPr>
          <p:cNvPr id="438" name="文本框 21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3604631" y="5039711"/>
            <a:ext cx="2435912" cy="1038939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false">
                <a:solidFill>
                  <a:schemeClr val="bg1"/>
                </a:solidFill>
                <a:ea typeface="微软雅黑 Light" panose="020B0502040204020203" pitchFamily="34" charset="-122"/>
                <a:cs typeface="Source Sans Pro" panose="020B0503030403020204" charset="0"/>
              </a:rPr>
              <a:t> Hello, everyone! My name is </a:t>
            </a:r>
            <a:r>
              <a:rPr lang="en-US" altLang="zh-CN" sz="1050" dirty="false" err="true">
                <a:solidFill>
                  <a:schemeClr val="bg1"/>
                </a:solidFill>
                <a:ea typeface="微软雅黑 Light" panose="020B0502040204020203" pitchFamily="34" charset="-122"/>
                <a:cs typeface="Source Sans Pro" panose="020B0503030403020204" charset="0"/>
              </a:rPr>
              <a:t>Heijialuo</a:t>
            </a:r>
            <a:r>
              <a:rPr lang="en-US" altLang="zh-CN" sz="1050" dirty="false">
                <a:solidFill>
                  <a:schemeClr val="bg1"/>
                </a:solidFill>
                <a:ea typeface="微软雅黑 Light" panose="020B0502040204020203" pitchFamily="34" charset="-122"/>
                <a:cs typeface="Source Sans Pro" panose="020B0503030403020204" charset="0"/>
              </a:rPr>
              <a:t>, I am a professional PPT designer, to provide you with professional PPT template</a:t>
            </a:r>
            <a:endParaRPr lang="en-US" altLang="zh-CN" sz="1050" dirty="false">
              <a:solidFill>
                <a:schemeClr val="bg1"/>
              </a:solidFill>
              <a:ea typeface="微软雅黑 Light" panose="020B0502040204020203" pitchFamily="34" charset="-122"/>
              <a:cs typeface="Source Sans Pro" panose="020B0503030403020204" charset="0"/>
            </a:endParaRPr>
          </a:p>
        </p:txBody>
      </p:sp>
      <p:sp>
        <p:nvSpPr>
          <p:cNvPr id="439" name="文本框 2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1090280" y="5794299"/>
            <a:ext cx="1247457" cy="646331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en-US" altLang="zh-CN" dirty="false">
                <a:ln w="0"/>
                <a:effectLst>
                  <a:outerShdw blurRad="38100" dist="19050" dir="2700000" algn="tl" rotWithShape="false">
                    <a:schemeClr val="dk1">
                      <a:alpha val="40000"/>
                    </a:schemeClr>
                  </a:outerShdw>
                </a:effectLst>
              </a:rPr>
              <a:t>PART FIVE</a:t>
            </a:r>
            <a:endParaRPr lang="en-US" altLang="zh-CN" dirty="false">
              <a:ln w="0"/>
              <a:effectLst>
                <a:outerShdw blurRad="38100" dist="19050" dir="2700000" algn="tl" rotWithShape="false">
                  <a:schemeClr val="dk1">
                    <a:alpha val="40000"/>
                  </a:schemeClr>
                </a:outerShdw>
              </a:effectLst>
            </a:endParaRPr>
          </a:p>
          <a:p>
            <a:pPr/>
            <a:endParaRPr lang="zh-CN" altLang="en-US" dirty="false">
              <a:ln w="0"/>
              <a:effectLst>
                <a:outerShdw blurRad="38100" dist="19050" dir="2700000" algn="tl" rotWithShape="false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0" name="文本框 2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-21033" y="362847"/>
            <a:ext cx="763351" cy="769441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>
            <a:defPPr>
              <a:defRPr lang="zh-CN"/>
            </a:defPPr>
            <a:lvl1pPr>
              <a:defRPr sz="7200" b="true">
                <a:gradFill>
                  <a:gsLst>
                    <a:gs pos="35000">
                      <a:schemeClr val="accent3"/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18900000" scaled="true"/>
                </a:gradFill>
              </a:defRPr>
            </a:lvl1pPr>
          </a:lstStyle>
          <a:p>
            <a:pPr/>
            <a:r>
              <a:rPr lang="en-US" altLang="zh-CN" sz="4400" dirty="false">
                <a:gradFill>
                  <a:gsLst>
                    <a:gs pos="3500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8900000" scaled="true"/>
                </a:gradFill>
              </a:rPr>
              <a:t>01</a:t>
            </a:r>
            <a:endParaRPr lang="zh-CN" altLang="en-US" sz="4400" dirty="false">
              <a:gradFill>
                <a:gsLst>
                  <a:gs pos="35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8900000" scaled="true"/>
              </a:gradFill>
            </a:endParaRPr>
          </a:p>
        </p:txBody>
      </p:sp>
      <p:sp>
        <p:nvSpPr>
          <p:cNvPr id="441" name="文本框 28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1326237" y="6148242"/>
            <a:ext cx="718466" cy="584775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>
            <a:defPPr>
              <a:defRPr lang="zh-CN"/>
            </a:defPPr>
            <a:lvl1pPr>
              <a:defRPr sz="7200" b="true">
                <a:gradFill>
                  <a:gsLst>
                    <a:gs pos="35000">
                      <a:schemeClr val="accent3"/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18900000" scaled="true"/>
                </a:gradFill>
              </a:defRPr>
            </a:lvl1pPr>
          </a:lstStyle>
          <a:p>
            <a:pPr/>
            <a:r>
              <a:rPr lang="en-US" altLang="zh-CN" sz="3200" dirty="false"/>
              <a:t>05</a:t>
            </a:r>
            <a:endParaRPr lang="zh-CN" altLang="en-US" sz="3200" dirty="false"/>
          </a:p>
        </p:txBody>
      </p:sp>
      <p:sp>
        <p:nvSpPr>
          <p:cNvPr id="442" name="任意多边形: 形状 3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-2" y="0"/>
            <a:ext cx="12192002" cy="6858002"/>
          </a:xfrm>
          <a:custGeom>
            <a:avLst/>
            <a:gdLst>
              <a:gd name="connsiteX0" fmla="*/ 0 w 12192002"/>
              <a:gd name="connsiteY0" fmla="*/ 6553241 h 6858002"/>
              <a:gd name="connsiteX1" fmla="*/ 192874 w 12192002"/>
              <a:gd name="connsiteY1" fmla="*/ 6844220 h 6858002"/>
              <a:gd name="connsiteX2" fmla="*/ 237274 w 12192002"/>
              <a:gd name="connsiteY2" fmla="*/ 6858002 h 6858002"/>
              <a:gd name="connsiteX3" fmla="*/ 0 w 12192002"/>
              <a:gd name="connsiteY3" fmla="*/ 6858002 h 6858002"/>
              <a:gd name="connsiteX4" fmla="*/ 11954726 w 12192002"/>
              <a:gd name="connsiteY4" fmla="*/ 0 h 6858002"/>
              <a:gd name="connsiteX5" fmla="*/ 12192002 w 12192002"/>
              <a:gd name="connsiteY5" fmla="*/ 0 h 6858002"/>
              <a:gd name="connsiteX6" fmla="*/ 12192002 w 12192002"/>
              <a:gd name="connsiteY6" fmla="*/ 6858002 h 6858002"/>
              <a:gd name="connsiteX7" fmla="*/ 11954726 w 12192002"/>
              <a:gd name="connsiteY7" fmla="*/ 6858002 h 6858002"/>
              <a:gd name="connsiteX8" fmla="*/ 11999127 w 12192002"/>
              <a:gd name="connsiteY8" fmla="*/ 6844220 h 6858002"/>
              <a:gd name="connsiteX9" fmla="*/ 12192000 w 12192002"/>
              <a:gd name="connsiteY9" fmla="*/ 6553241 h 6858002"/>
              <a:gd name="connsiteX10" fmla="*/ 12192000 w 12192002"/>
              <a:gd name="connsiteY10" fmla="*/ 304761 h 6858002"/>
              <a:gd name="connsiteX11" fmla="*/ 11999127 w 12192002"/>
              <a:gd name="connsiteY11" fmla="*/ 13783 h 6858002"/>
              <a:gd name="connsiteX12" fmla="*/ 0 w 12192002"/>
              <a:gd name="connsiteY12" fmla="*/ 0 h 6858002"/>
              <a:gd name="connsiteX13" fmla="*/ 237274 w 12192002"/>
              <a:gd name="connsiteY13" fmla="*/ 0 h 6858002"/>
              <a:gd name="connsiteX14" fmla="*/ 192874 w 12192002"/>
              <a:gd name="connsiteY14" fmla="*/ 13783 h 6858002"/>
              <a:gd name="connsiteX15" fmla="*/ 0 w 12192002"/>
              <a:gd name="connsiteY15" fmla="*/ 304761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6858002">
                <a:moveTo>
                  <a:pt x="0" y="6553241"/>
                </a:moveTo>
                <a:cubicBezTo>
                  <a:pt x="0" y="6684048"/>
                  <a:pt x="79530" y="6796279"/>
                  <a:pt x="192874" y="6844220"/>
                </a:cubicBezTo>
                <a:lnTo>
                  <a:pt x="237274" y="6858002"/>
                </a:lnTo>
                <a:lnTo>
                  <a:pt x="0" y="6858002"/>
                </a:lnTo>
                <a:close/>
                <a:moveTo>
                  <a:pt x="11954726" y="0"/>
                </a:moveTo>
                <a:lnTo>
                  <a:pt x="12192002" y="0"/>
                </a:lnTo>
                <a:lnTo>
                  <a:pt x="12192002" y="6858002"/>
                </a:lnTo>
                <a:lnTo>
                  <a:pt x="11954726" y="6858002"/>
                </a:lnTo>
                <a:lnTo>
                  <a:pt x="11999127" y="6844220"/>
                </a:lnTo>
                <a:cubicBezTo>
                  <a:pt x="12112470" y="6796279"/>
                  <a:pt x="12192000" y="6684048"/>
                  <a:pt x="12192000" y="6553241"/>
                </a:cubicBezTo>
                <a:lnTo>
                  <a:pt x="12192000" y="304761"/>
                </a:lnTo>
                <a:cubicBezTo>
                  <a:pt x="12192000" y="173954"/>
                  <a:pt x="12112470" y="61723"/>
                  <a:pt x="11999127" y="13783"/>
                </a:cubicBezTo>
                <a:close/>
                <a:moveTo>
                  <a:pt x="0" y="0"/>
                </a:moveTo>
                <a:lnTo>
                  <a:pt x="237274" y="0"/>
                </a:lnTo>
                <a:lnTo>
                  <a:pt x="192874" y="13783"/>
                </a:lnTo>
                <a:cubicBezTo>
                  <a:pt x="79530" y="61723"/>
                  <a:pt x="0" y="173954"/>
                  <a:pt x="0" y="3047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false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3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  <p:pic>
        <p:nvPicPr>
          <p:cNvPr id="444" name="图片 32" descr="ereretrtuu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-81915" y="-22860"/>
            <a:ext cx="3362325" cy="6881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矩形 3"/>
          <p:cNvSpPr/>
          <p:nvPr/>
        </p:nvSpPr>
        <p:spPr>
          <a:xfrm>
            <a:off x="-20955" y="-22860"/>
            <a:ext cx="12212955" cy="6880860"/>
          </a:xfrm>
          <a:prstGeom prst="rect">
            <a:avLst/>
          </a:prstGeom>
          <a:solidFill>
            <a:srgbClr val="D8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sp>
        <p:nvSpPr>
          <p:cNvPr id="447" name="矩形: 圆角 14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/>
          <p:nvPr/>
        </p:nvSpPr>
        <p:spPr>
          <a:xfrm>
            <a:off x="477855" y="401934"/>
            <a:ext cx="11236290" cy="6089301"/>
          </a:xfrm>
          <a:prstGeom prst="roundRect">
            <a:avLst>
              <a:gd name="adj" fmla="val 4590"/>
            </a:avLst>
          </a:prstGeom>
          <a:gradFill flip="none" rotWithShape="true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true"/>
            <a:tileRect/>
          </a:gradFill>
          <a:ln>
            <a:gradFill flip="none" rotWithShape="true">
              <a:gsLst>
                <a:gs pos="0">
                  <a:schemeClr val="accent1">
                    <a:lumMod val="5000"/>
                    <a:lumOff val="95000"/>
                  </a:schemeClr>
                </a:gs>
                <a:gs pos="49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true"/>
              <a:tileRect/>
            </a:gradFill>
          </a:ln>
          <a:effectLst>
            <a:outerShdw blurRad="381000" dist="38100" dir="2700000" algn="tl" rotWithShape="false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pic>
        <p:nvPicPr>
          <p:cNvPr id="448" name="图片 16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1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5394862" y="-170121"/>
            <a:ext cx="6858000" cy="6858000"/>
          </a:xfrm>
          <a:prstGeom prst="rect">
            <a:avLst/>
          </a:prstGeom>
        </p:spPr>
      </p:pic>
      <p:sp>
        <p:nvSpPr>
          <p:cNvPr id="449" name="文本框 17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1171331" y="2639183"/>
            <a:ext cx="9849337" cy="1614801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4000"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</a:lstStyle>
          <a:p>
            <a:pPr algn="ctr"/>
            <a:r>
              <a:rPr lang="en-US" altLang="zh-CN" sz="9600" dirty="false">
                <a:solidFill>
                  <a:schemeClr val="accent2">
                    <a:lumMod val="50000"/>
                  </a:schemeClr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</a:rPr>
              <a:t>PART           TWO</a:t>
            </a:r>
            <a:endParaRPr lang="zh-CN" altLang="en-US" sz="9600" dirty="false">
              <a:solidFill>
                <a:schemeClr val="accent2">
                  <a:lumMod val="50000"/>
                </a:schemeClr>
              </a:solidFill>
              <a:effectLst>
                <a:outerShdw blurRad="88900" dist="127000" dir="270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450" name="图片 1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1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 flipH="true">
            <a:off x="-348483" y="129733"/>
            <a:ext cx="6858000" cy="6858000"/>
          </a:xfrm>
          <a:prstGeom prst="rect">
            <a:avLst/>
          </a:prstGeom>
        </p:spPr>
      </p:pic>
      <p:sp>
        <p:nvSpPr>
          <p:cNvPr id="451" name="TextBox 1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1643015" y="4232219"/>
            <a:ext cx="3934825" cy="28702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9600">
                <a:solidFill>
                  <a:schemeClr val="bg1"/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创意海报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endParaRPr lang="zh-CN" altLang="en-US" sz="1400" dirty="fals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2" name="组合 8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3847188" y="205805"/>
            <a:ext cx="5026478" cy="4924647"/>
            <a:chOff x="3716786" y="401934"/>
            <a:chExt cx="5026478" cy="4924647"/>
          </a:xfrm>
        </p:grpSpPr>
        <p:pic>
          <p:nvPicPr>
            <p:cNvPr id="453" name="图片 2"/>
            <p:cNvPicPr>
              <a:picLocks noChangeAspect="true"/>
            </p:cNvPicPr>
            <p:nvPr/>
          </p:nvPicPr>
          <p:blipFill>
            <a:blip r:embed="rId2" cstate="print">
              <a:extLst>
                <a:ext uri="{28A0092B-C50C-407E-A947-70E740481C1C}"/>
              </a:extLst>
            </a:blip>
            <a:stretch>
              <a:fillRect/>
            </a:stretch>
          </p:blipFill>
          <p:spPr>
            <a:xfrm>
              <a:off x="3767702" y="401934"/>
              <a:ext cx="4924647" cy="4924647"/>
            </a:xfrm>
            <a:prstGeom prst="rect">
              <a:avLst/>
            </a:prstGeom>
          </p:spPr>
        </p:pic>
        <p:pic>
          <p:nvPicPr>
            <p:cNvPr id="454" name="图片 20"/>
            <p:cNvPicPr>
              <a:picLocks noChangeAspect="true"/>
            </p:cNvPicPr>
            <p:nvPr/>
          </p:nvPicPr>
          <p:blipFill rotWithShape="true">
            <a:blip r:embed="rId3" cstate="print">
              <a:extLst>
                <a:ext uri="{28A0092B-C50C-407E-A947-70E740481C1C}"/>
              </a:extLst>
            </a:blip>
            <a:srcRect b="60608"/>
            <a:stretch>
              <a:fillRect/>
            </a:stretch>
          </p:blipFill>
          <p:spPr>
            <a:xfrm>
              <a:off x="3716786" y="401934"/>
              <a:ext cx="5026478" cy="1980034"/>
            </a:xfrm>
            <a:custGeom>
              <a:avLst/>
              <a:gdLst>
                <a:gd name="connsiteX0" fmla="*/ 0 w 5026478"/>
                <a:gd name="connsiteY0" fmla="*/ 0 h 1980034"/>
                <a:gd name="connsiteX1" fmla="*/ 5026478 w 5026478"/>
                <a:gd name="connsiteY1" fmla="*/ 0 h 1980034"/>
                <a:gd name="connsiteX2" fmla="*/ 5026478 w 5026478"/>
                <a:gd name="connsiteY2" fmla="*/ 1980034 h 1980034"/>
                <a:gd name="connsiteX3" fmla="*/ 2423306 w 5026478"/>
                <a:gd name="connsiteY3" fmla="*/ 1980034 h 1980034"/>
                <a:gd name="connsiteX4" fmla="*/ 2421890 w 5026478"/>
                <a:gd name="connsiteY4" fmla="*/ 1973102 h 1980034"/>
                <a:gd name="connsiteX5" fmla="*/ 2325253 w 5026478"/>
                <a:gd name="connsiteY5" fmla="*/ 1909824 h 1980034"/>
                <a:gd name="connsiteX6" fmla="*/ 2228617 w 5026478"/>
                <a:gd name="connsiteY6" fmla="*/ 1973102 h 1980034"/>
                <a:gd name="connsiteX7" fmla="*/ 2227200 w 5026478"/>
                <a:gd name="connsiteY7" fmla="*/ 1980034 h 1980034"/>
                <a:gd name="connsiteX8" fmla="*/ 0 w 5026478"/>
                <a:gd name="connsiteY8" fmla="*/ 1980034 h 19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478" h="1980034">
                  <a:moveTo>
                    <a:pt x="0" y="0"/>
                  </a:moveTo>
                  <a:lnTo>
                    <a:pt x="5026478" y="0"/>
                  </a:lnTo>
                  <a:lnTo>
                    <a:pt x="5026478" y="1980034"/>
                  </a:lnTo>
                  <a:lnTo>
                    <a:pt x="2423306" y="1980034"/>
                  </a:lnTo>
                  <a:lnTo>
                    <a:pt x="2421890" y="1973102"/>
                  </a:lnTo>
                  <a:cubicBezTo>
                    <a:pt x="2405968" y="1935916"/>
                    <a:pt x="2368696" y="1909824"/>
                    <a:pt x="2325253" y="1909824"/>
                  </a:cubicBezTo>
                  <a:cubicBezTo>
                    <a:pt x="2281811" y="1909824"/>
                    <a:pt x="2244538" y="1935916"/>
                    <a:pt x="2228617" y="1973102"/>
                  </a:cubicBezTo>
                  <a:lnTo>
                    <a:pt x="2227200" y="1980034"/>
                  </a:lnTo>
                  <a:lnTo>
                    <a:pt x="0" y="1980034"/>
                  </a:lnTo>
                  <a:close/>
                </a:path>
              </a:pathLst>
            </a:custGeom>
          </p:spPr>
        </p:pic>
      </p:grpSp>
      <p:pic>
        <p:nvPicPr>
          <p:cNvPr id="455" name="图片 2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PicPr>
            <a:picLocks noChangeAspect="true"/>
          </p:cNvPicPr>
          <p:nvPr/>
        </p:nvPicPr>
        <p:blipFill>
          <a:blip r:embed="rId4" cstate="print">
            <a:extLst>
              <a:ext uri="{28A0092B-C50C-407E-A947-70E740481C1C}"/>
            </a:extLst>
          </a:blip>
          <a:srcRect l="27567" t="34273" r="29365"/>
          <a:stretch>
            <a:fillRect/>
          </a:stretch>
        </p:blipFill>
        <p:spPr>
          <a:xfrm>
            <a:off x="4681729" y="1965444"/>
            <a:ext cx="3469178" cy="5294490"/>
          </a:xfrm>
          <a:custGeom>
            <a:avLst/>
            <a:gdLst>
              <a:gd name="connsiteX0" fmla="*/ 1051615 w 2953567"/>
              <a:gd name="connsiteY0" fmla="*/ 0 h 4507590"/>
              <a:gd name="connsiteX1" fmla="*/ 1819711 w 2953567"/>
              <a:gd name="connsiteY1" fmla="*/ 548640 h 4507590"/>
              <a:gd name="connsiteX2" fmla="*/ 2953567 w 2953567"/>
              <a:gd name="connsiteY2" fmla="*/ 1060704 h 4507590"/>
              <a:gd name="connsiteX3" fmla="*/ 2898703 w 2953567"/>
              <a:gd name="connsiteY3" fmla="*/ 1463040 h 4507590"/>
              <a:gd name="connsiteX4" fmla="*/ 2409400 w 2953567"/>
              <a:gd name="connsiteY4" fmla="*/ 4507590 h 4507590"/>
              <a:gd name="connsiteX5" fmla="*/ 0 w 2953567"/>
              <a:gd name="connsiteY5" fmla="*/ 4507590 h 4507590"/>
              <a:gd name="connsiteX6" fmla="*/ 320095 w 2953567"/>
              <a:gd name="connsiteY6" fmla="*/ 950976 h 4507590"/>
              <a:gd name="connsiteX7" fmla="*/ 429823 w 2953567"/>
              <a:gd name="connsiteY7" fmla="*/ 804672 h 450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3567" h="4507590">
                <a:moveTo>
                  <a:pt x="1051615" y="0"/>
                </a:moveTo>
                <a:lnTo>
                  <a:pt x="1819711" y="548640"/>
                </a:lnTo>
                <a:lnTo>
                  <a:pt x="2953567" y="1060704"/>
                </a:lnTo>
                <a:lnTo>
                  <a:pt x="2898703" y="1463040"/>
                </a:lnTo>
                <a:lnTo>
                  <a:pt x="2409400" y="4507590"/>
                </a:lnTo>
                <a:lnTo>
                  <a:pt x="0" y="4507590"/>
                </a:lnTo>
                <a:lnTo>
                  <a:pt x="320095" y="950976"/>
                </a:lnTo>
                <a:lnTo>
                  <a:pt x="429823" y="804672"/>
                </a:lnTo>
                <a:close/>
              </a:path>
            </a:pathLst>
          </a:custGeom>
        </p:spPr>
      </p:pic>
      <p:sp>
        <p:nvSpPr>
          <p:cNvPr id="456" name="TextBox 12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SpPr txBox="true"/>
          <p:nvPr/>
        </p:nvSpPr>
        <p:spPr>
          <a:xfrm>
            <a:off x="7498268" y="4206699"/>
            <a:ext cx="3151114" cy="287020"/>
          </a:xfrm>
          <a:prstGeom prst="rect">
            <a:avLst/>
          </a:prstGeom>
          <a:ln w="12700">
            <a:miter lim="400000"/>
          </a:ln>
          <a:effectLst/>
        </p:spPr>
        <p:txBody>
          <a:bodyPr wrap="square" lIns="25400" tIns="25400" rIns="25400" bIns="2540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9600">
                <a:solidFill>
                  <a:schemeClr val="bg1"/>
                </a:solidFill>
                <a:effectLst>
                  <a:outerShdw blurRad="88900" dist="127000" dir="2700000" algn="tl">
                    <a:srgbClr val="000000">
                      <a:alpha val="35000"/>
                    </a:srgbClr>
                  </a:outerShdw>
                </a:effectLst>
                <a:latin typeface="Poppins SemiBold" panose="02000000000000000000"/>
                <a:ea typeface="Poppins SemiBold" panose="02000000000000000000"/>
                <a:cs typeface="Poppins SemiBold" panose="02000000000000000000"/>
              </a:defRPr>
            </a:lvl1pPr>
            <a:lvl2pPr marL="457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false" eaLnBrk="true" latinLnBrk="false" hangingPunct="true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AI</a:t>
            </a:r>
            <a:r>
              <a:rPr lang="zh-CN" altLang="en-US" sz="1400" dirty="false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创意海报设计</a:t>
            </a:r>
            <a:endParaRPr lang="en-US" sz="1400" dirty="fals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7" name="缺角矩形 4"/>
          <p:cNvSpPr/>
          <p:nvPr/>
        </p:nvSpPr>
        <p:spPr>
          <a:xfrm>
            <a:off x="3008630" y="706120"/>
            <a:ext cx="1152525" cy="409575"/>
          </a:xfrm>
          <a:prstGeom prst="plaqu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  <p:grpSp>
        <p:nvGrpSpPr>
          <p:cNvPr id="458" name="组合 11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/>
          <p:cNvGrpSpPr/>
          <p:nvPr/>
        </p:nvGrpSpPr>
        <p:grpSpPr>
          <a:xfrm>
            <a:off x="919170" y="774344"/>
            <a:ext cx="10386629" cy="267316"/>
            <a:chOff x="6027473" y="253709"/>
            <a:chExt cx="10386629" cy="267316"/>
          </a:xfrm>
        </p:grpSpPr>
        <p:sp>
          <p:nvSpPr>
            <p:cNvPr id="459" name="TextBox 22"/>
            <p:cNvSpPr txBox="true"/>
            <p:nvPr/>
          </p:nvSpPr>
          <p:spPr>
            <a:xfrm>
              <a:off x="6027473" y="260675"/>
              <a:ext cx="578028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首页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60" name="TextBox 29"/>
            <p:cNvSpPr txBox="true"/>
            <p:nvPr/>
          </p:nvSpPr>
          <p:spPr>
            <a:xfrm>
              <a:off x="6670009" y="260675"/>
              <a:ext cx="1357892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绘画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作品集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61" name="TextBox 35"/>
            <p:cNvSpPr txBox="true"/>
            <p:nvPr/>
          </p:nvSpPr>
          <p:spPr>
            <a:xfrm>
              <a:off x="8093049" y="260675"/>
              <a:ext cx="1141352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b="true" i="false" u="none" strike="noStrike" kern="1200" cap="none" spc="0" normalizeH="false" baseline="0" noProof="false" dirty="false">
                  <a:solidFill>
                    <a:schemeClr val="tx1"/>
                  </a:solidFill>
                  <a:effectLst>
                    <a:outerShdw blurRad="38100" dist="19050" dir="2700000" algn="tl" rotWithShape="false">
                      <a:schemeClr val="dk1">
                        <a:alpha val="40000"/>
                      </a:schemeClr>
                    </a:outerShdw>
                  </a:effectLst>
                  <a:highlight>
                    <a:srgbClr val="FF0000"/>
                  </a:highlight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b="true" i="false" u="none" strike="noStrike" kern="1200" cap="none" spc="0" normalizeH="false" baseline="0" noProof="false" dirty="false">
                  <a:solidFill>
                    <a:schemeClr val="tx1"/>
                  </a:solidFill>
                  <a:effectLst>
                    <a:outerShdw blurRad="38100" dist="19050" dir="2700000" algn="tl" rotWithShape="false">
                      <a:schemeClr val="dk1">
                        <a:alpha val="40000"/>
                      </a:schemeClr>
                    </a:outerShdw>
                  </a:effectLst>
                  <a:highlight>
                    <a:srgbClr val="FF0000"/>
                  </a:highlight>
                  <a:uLnTx/>
                  <a:uFillTx/>
                  <a:latin typeface="+mn-ea"/>
                </a:rPr>
                <a:t>海报设计</a:t>
              </a:r>
              <a:endParaRPr kumimoji="false" lang="zh-CN" altLang="en-US" sz="1100" b="true" i="false" u="none" strike="noStrike" kern="1200" cap="none" spc="0" normalizeH="false" baseline="0" noProof="false" dirty="false">
                <a:solidFill>
                  <a:schemeClr val="tx1"/>
                </a:solidFill>
                <a:effectLst>
                  <a:outerShdw blurRad="38100" dist="19050" dir="2700000" algn="tl" rotWithShape="false">
                    <a:schemeClr val="dk1">
                      <a:alpha val="40000"/>
                    </a:schemeClr>
                  </a:outerShdw>
                </a:effectLst>
                <a:highlight>
                  <a:srgbClr val="FF0000"/>
                </a:highlight>
                <a:uLnTx/>
                <a:uFillTx/>
                <a:latin typeface="+mn-ea"/>
              </a:endParaRPr>
            </a:p>
          </p:txBody>
        </p:sp>
        <p:sp>
          <p:nvSpPr>
            <p:cNvPr id="462" name="TextBox 37"/>
            <p:cNvSpPr txBox="true"/>
            <p:nvPr/>
          </p:nvSpPr>
          <p:spPr>
            <a:xfrm>
              <a:off x="13808907" y="253709"/>
              <a:ext cx="958434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创意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设计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63" name="TextBox 39"/>
            <p:cNvSpPr txBox="true"/>
            <p:nvPr/>
          </p:nvSpPr>
          <p:spPr>
            <a:xfrm>
              <a:off x="14810148" y="253709"/>
              <a:ext cx="1603954" cy="26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false">
              <a:spAutoFit/>
            </a:bodyPr>
            <a:lstStyle/>
            <a:p>
              <a:pPr marL="0" marR="0" lvl="0" indent="0" algn="ctr" defTabSz="914400" rtl="false" eaLnBrk="true" fontAlgn="auto" latinLnBrk="false" hangingPunct="tru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false" 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AI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相关</a:t>
              </a:r>
              <a:r>
                <a:rPr kumimoji="false" lang="zh-CN" altLang="en-US" sz="1100" i="false" u="none" strike="noStrike" kern="1200" cap="none" spc="0" normalizeH="false" baseline="0" noProof="false" dirty="false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rPr>
                <a:t>技术栈</a:t>
              </a:r>
              <a:endParaRPr kumimoji="false" lang="zh-CN" altLang="en-US" sz="1100" i="false" u="none" strike="noStrike" kern="1200" cap="none" spc="0" normalizeH="false" baseline="0" noProof="false" dirty="false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464" name="e7d195523061f1c0" descr="e7d195523061f1c03a90ee8e42cb24248e56383cd534985688F9F494128731F165EE95AB4B0C0A38076AAEA07667B1565C446FC45FF01DFB0E885BCDBDF3A284F3DB14DA61DD97F0BAB2E6C668FB4931B99D40B68E3E163A6068C18A9768D2D7355B0AB97AEF5E6275AC4BB746B507272648C827F9755EBB00687898E9D3C0615E56C2C25068800C" hidden="true"/>
          <p:cNvSpPr txBox="true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false">
            <a:spAutoFit/>
          </a:bodyPr>
          <a:lstStyle/>
          <a:p>
            <a:pPr/>
            <a:r>
              <a:rPr lang="en-US" altLang="zh-CN" sz="100"/>
              <a:t>e7d195523061f1c03a90ee8e42cb24248e56383cd534985688F9F494128731F165EE95AB4B0C0A38076AAEA07667B1565C446FC45FF01DFB0E885BCDBDF3A284F3DB14DA61DD97F0BAB2E6C668FB4931B99D40B68E3E163A6068C18A9768D2D7355B0AB97AEF5E6275AC4BB746B507272648C827F9755EBB00687898E9D3C0615E56C2C25068800C</a:t>
            </a:r>
            <a:endParaRPr lang="zh-CN" altLang="en-US" sz="100"/>
          </a:p>
        </p:txBody>
      </p:sp>
      <p:sp>
        <p:nvSpPr>
          <p:cNvPr id="465" name="直角双向箭头 5"/>
          <p:cNvSpPr/>
          <p:nvPr/>
        </p:nvSpPr>
        <p:spPr>
          <a:xfrm>
            <a:off x="3294380" y="1220470"/>
            <a:ext cx="405765" cy="161925"/>
          </a:xfrm>
          <a:prstGeom prst="left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false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2025-10-29T10:43:23Z</dcterms:created>
  <dcterms:modified xsi:type="dcterms:W3CDTF">2025-10-29T10:43:23Z</dcterms:modified>
</cp:coreProperties>
</file>